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60" r:id="rId4"/>
    <p:sldId id="263" r:id="rId5"/>
    <p:sldId id="285" r:id="rId6"/>
    <p:sldId id="284" r:id="rId7"/>
    <p:sldId id="288" r:id="rId8"/>
    <p:sldId id="289" r:id="rId9"/>
    <p:sldId id="286" r:id="rId10"/>
    <p:sldId id="287" r:id="rId11"/>
  </p:sldIdLst>
  <p:sldSz cx="9144000" cy="6858000" type="screen4x3"/>
  <p:notesSz cx="6858000" cy="9144000"/>
  <p:defaultTextStyle>
    <a:lvl1pPr marL="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 latinLnBrk="0">
      <a:defRPr lang="pt-PT" sz="1800" kern="1200">
        <a:solidFill>
          <a:schemeClr val="tx1"/>
        </a:solidFill>
        <a:latin typeface="+mn-lt"/>
        <a:ea typeface="+mn-ea"/>
        <a:cs typeface="+mn-cs"/>
      </a:defRPr>
    </a:lvl9pPr>
    <a:extLst/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CFCC"/>
    <a:srgbClr val="777777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E269D01E-BC32-4049-B463-5C60D7B0CCD2}" styleName="Themed Style 2 - Accent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  <a:nwCell>
      <a:tcStyle>
        <a:tcBdr/>
      </a:tcStyle>
    </a:nwCell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  <a:nwCell>
      <a:tcStyle>
        <a:tcBdr/>
      </a:tcStyle>
    </a:nwCell>
  </a:tblStyle>
  <a:tblStyle styleId="{5C22544A-7EE6-4342-B048-85BDC9FD1C3A}" styleName="Medium Style 2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scrgbClr r="0" g="0" b="0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  <a:nwCell>
      <a:tcStyle>
        <a:tcBdr/>
      </a:tcStyle>
    </a:nwCell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882" y="-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0CAA546-BB90-48A5-B648-A7B8177D1BA3}" type="doc">
      <dgm:prSet loTypeId="urn:microsoft.com/office/officeart/2005/8/layout/pList2#1" loCatId="list" qsTypeId="urn:microsoft.com/office/officeart/2005/8/quickstyle/simple1" qsCatId="simple" csTypeId="urn:microsoft.com/office/officeart/2005/8/colors/accent1_2" csCatId="accent1" phldr="1"/>
      <dgm:spPr/>
    </dgm:pt>
    <dgm:pt modelId="{2CCB2EAB-B8AA-4E6E-89A9-98515D5DAA82}">
      <dgm:prSet phldrT="[Texto]" custT="1"/>
      <dgm:spPr/>
      <dgm:t>
        <a:bodyPr/>
        <a:lstStyle/>
        <a:p>
          <a:pPr algn="ctr">
            <a:spcAft>
              <a:spcPts val="840"/>
            </a:spcAft>
          </a:pPr>
          <a:endParaRPr lang="pt-PT" sz="1600" dirty="0" smtClean="0"/>
        </a:p>
        <a:p>
          <a:pPr algn="ctr">
            <a:spcAft>
              <a:spcPts val="840"/>
            </a:spcAft>
          </a:pPr>
          <a:r>
            <a:rPr lang="pt-PT" sz="2000" dirty="0" smtClean="0"/>
            <a:t>10 de abril</a:t>
          </a:r>
        </a:p>
        <a:p>
          <a:pPr algn="ctr">
            <a:spcAft>
              <a:spcPts val="840"/>
            </a:spcAft>
          </a:pPr>
          <a:r>
            <a:rPr lang="pt-PT" sz="2000" dirty="0" smtClean="0"/>
            <a:t>-</a:t>
          </a:r>
        </a:p>
        <a:p>
          <a:pPr algn="ctr">
            <a:spcAft>
              <a:spcPts val="840"/>
            </a:spcAft>
          </a:pPr>
          <a:r>
            <a:rPr lang="pt-PT" sz="2000" dirty="0" smtClean="0"/>
            <a:t>8 de junho</a:t>
          </a:r>
          <a:endParaRPr lang="pt-PT" sz="2000" dirty="0"/>
        </a:p>
      </dgm:t>
    </dgm:pt>
    <dgm:pt modelId="{862071E5-F807-44F6-9A1C-2817B006155E}" type="parTrans" cxnId="{63395C99-8E22-408E-BA56-FB1B50883B89}">
      <dgm:prSet/>
      <dgm:spPr/>
      <dgm:t>
        <a:bodyPr/>
        <a:lstStyle/>
        <a:p>
          <a:pPr algn="ctr"/>
          <a:endParaRPr lang="pt-PT"/>
        </a:p>
      </dgm:t>
    </dgm:pt>
    <dgm:pt modelId="{85CDBC4B-52BA-4D57-A77B-5675D0276E14}" type="sibTrans" cxnId="{63395C99-8E22-408E-BA56-FB1B50883B89}">
      <dgm:prSet/>
      <dgm:spPr/>
      <dgm:t>
        <a:bodyPr/>
        <a:lstStyle/>
        <a:p>
          <a:pPr algn="ctr"/>
          <a:endParaRPr lang="pt-PT"/>
        </a:p>
      </dgm:t>
    </dgm:pt>
    <dgm:pt modelId="{59D4960E-B77A-4941-AE90-5B4899644A70}">
      <dgm:prSet phldrT="[Texto]" custT="1"/>
      <dgm:spPr/>
      <dgm:t>
        <a:bodyPr/>
        <a:lstStyle/>
        <a:p>
          <a:pPr algn="ctr"/>
          <a:endParaRPr lang="pt-PT" sz="1600" dirty="0" smtClean="0"/>
        </a:p>
        <a:p>
          <a:pPr algn="ctr"/>
          <a:r>
            <a:rPr lang="pt-PT" sz="2000" dirty="0" smtClean="0"/>
            <a:t>3 de janeiro</a:t>
          </a:r>
        </a:p>
        <a:p>
          <a:pPr algn="ctr"/>
          <a:r>
            <a:rPr lang="pt-PT" sz="2000" dirty="0" smtClean="0"/>
            <a:t> -</a:t>
          </a:r>
        </a:p>
        <a:p>
          <a:pPr algn="ctr"/>
          <a:r>
            <a:rPr lang="pt-PT" sz="2000" dirty="0" smtClean="0"/>
            <a:t>23 de março</a:t>
          </a:r>
          <a:endParaRPr lang="pt-PT" sz="2000" dirty="0"/>
        </a:p>
      </dgm:t>
    </dgm:pt>
    <dgm:pt modelId="{35F4A516-2A58-49DE-BF0F-4F3038EBD0A8}" type="sibTrans" cxnId="{ED407F8E-46D4-4A39-9F6C-38846046510D}">
      <dgm:prSet/>
      <dgm:spPr/>
      <dgm:t>
        <a:bodyPr/>
        <a:lstStyle/>
        <a:p>
          <a:pPr algn="ctr"/>
          <a:endParaRPr lang="pt-PT"/>
        </a:p>
      </dgm:t>
    </dgm:pt>
    <dgm:pt modelId="{CF1F487B-FA17-49A6-9B94-71CB317489ED}" type="parTrans" cxnId="{ED407F8E-46D4-4A39-9F6C-38846046510D}">
      <dgm:prSet/>
      <dgm:spPr/>
      <dgm:t>
        <a:bodyPr/>
        <a:lstStyle/>
        <a:p>
          <a:pPr algn="ctr"/>
          <a:endParaRPr lang="pt-PT"/>
        </a:p>
      </dgm:t>
    </dgm:pt>
    <dgm:pt modelId="{A32502DD-BFA7-4DD7-82AA-1C282257F9BB}">
      <dgm:prSet phldrT="[Texto]" custT="1"/>
      <dgm:spPr/>
      <dgm:t>
        <a:bodyPr/>
        <a:lstStyle/>
        <a:p>
          <a:endParaRPr lang="pt-PT" sz="2000" dirty="0" smtClean="0"/>
        </a:p>
        <a:p>
          <a:r>
            <a:rPr lang="pt-PT" sz="2000" dirty="0" smtClean="0"/>
            <a:t>16 de setembro </a:t>
          </a:r>
        </a:p>
        <a:p>
          <a:r>
            <a:rPr lang="pt-PT" sz="2000" dirty="0" smtClean="0"/>
            <a:t>-</a:t>
          </a:r>
        </a:p>
        <a:p>
          <a:r>
            <a:rPr lang="pt-PT" sz="2000" dirty="0" smtClean="0"/>
            <a:t>16 de dezembro</a:t>
          </a:r>
          <a:endParaRPr lang="pt-PT" sz="2000" dirty="0"/>
        </a:p>
      </dgm:t>
    </dgm:pt>
    <dgm:pt modelId="{960C0AF0-E7F4-4FB1-AB71-33768A2DDB97}" type="sibTrans" cxnId="{2C653BBF-08B9-43DC-A9B4-A1B07CCCC180}">
      <dgm:prSet/>
      <dgm:spPr/>
      <dgm:t>
        <a:bodyPr/>
        <a:lstStyle/>
        <a:p>
          <a:pPr algn="ctr"/>
          <a:endParaRPr lang="pt-PT"/>
        </a:p>
      </dgm:t>
    </dgm:pt>
    <dgm:pt modelId="{7A4A4D9D-9B18-4065-8010-B75882104B8F}" type="parTrans" cxnId="{2C653BBF-08B9-43DC-A9B4-A1B07CCCC180}">
      <dgm:prSet/>
      <dgm:spPr/>
      <dgm:t>
        <a:bodyPr/>
        <a:lstStyle/>
        <a:p>
          <a:pPr algn="ctr"/>
          <a:endParaRPr lang="pt-PT"/>
        </a:p>
      </dgm:t>
    </dgm:pt>
    <dgm:pt modelId="{61941709-3D9C-4397-8D37-A5D163DF74C4}" type="pres">
      <dgm:prSet presAssocID="{70CAA546-BB90-48A5-B648-A7B8177D1BA3}" presName="Name0" presStyleCnt="0">
        <dgm:presLayoutVars>
          <dgm:dir/>
          <dgm:resizeHandles val="exact"/>
        </dgm:presLayoutVars>
      </dgm:prSet>
      <dgm:spPr/>
    </dgm:pt>
    <dgm:pt modelId="{E7581E9A-B748-4CB2-8846-A5ACB12E96EA}" type="pres">
      <dgm:prSet presAssocID="{70CAA546-BB90-48A5-B648-A7B8177D1BA3}" presName="bkgdShp" presStyleLbl="alignAccFollowNode1" presStyleIdx="0" presStyleCnt="1" custScaleY="55456" custLinFactNeighborX="2000" custLinFactNeighborY="-11343"/>
      <dgm:spPr>
        <a:solidFill>
          <a:schemeClr val="tx1">
            <a:alpha val="0"/>
          </a:schemeClr>
        </a:solidFill>
        <a:ln>
          <a:noFill/>
        </a:ln>
      </dgm:spPr>
    </dgm:pt>
    <dgm:pt modelId="{B4D750E0-5C2E-4679-8365-8B7C90DD5773}" type="pres">
      <dgm:prSet presAssocID="{70CAA546-BB90-48A5-B648-A7B8177D1BA3}" presName="linComp" presStyleCnt="0"/>
      <dgm:spPr/>
    </dgm:pt>
    <dgm:pt modelId="{6BB003AB-C898-4138-B03C-70AE8FC9DAC2}" type="pres">
      <dgm:prSet presAssocID="{A32502DD-BFA7-4DD7-82AA-1C282257F9BB}" presName="compNode" presStyleCnt="0"/>
      <dgm:spPr/>
    </dgm:pt>
    <dgm:pt modelId="{EF5BA3C9-AC1D-4EC7-872B-925CC3AE69B6}" type="pres">
      <dgm:prSet presAssocID="{A32502DD-BFA7-4DD7-82AA-1C282257F9BB}" presName="node" presStyleLbl="node1" presStyleIdx="0" presStyleCnt="3" custScaleX="100157" custScaleY="81819" custLinFactNeighborX="-3779" custLinFactNeighborY="-43145">
        <dgm:presLayoutVars>
          <dgm:bulletEnabled val="1"/>
        </dgm:presLayoutVars>
      </dgm:prSet>
      <dgm:spPr/>
      <dgm:t>
        <a:bodyPr/>
        <a:lstStyle/>
        <a:p>
          <a:endParaRPr lang="pt-PT"/>
        </a:p>
      </dgm:t>
    </dgm:pt>
    <dgm:pt modelId="{B010F798-7D10-41E2-981E-928566F6F834}" type="pres">
      <dgm:prSet presAssocID="{A32502DD-BFA7-4DD7-82AA-1C282257F9BB}" presName="invisiNode" presStyleLbl="node1" presStyleIdx="0" presStyleCnt="3"/>
      <dgm:spPr/>
    </dgm:pt>
    <dgm:pt modelId="{7134D27A-A414-41F2-9732-1BF1D3D7FF41}" type="pres">
      <dgm:prSet presAssocID="{A32502DD-BFA7-4DD7-82AA-1C282257F9BB}" presName="imagNode" presStyleLbl="fgImgPlace1" presStyleIdx="0" presStyleCnt="3" custLinFactX="100000" custLinFactNeighborX="131489" custLinFactNeighborY="-27434"/>
      <dgm:spPr/>
    </dgm:pt>
    <dgm:pt modelId="{1FA2A3F0-576B-49E3-89B1-A11D574B66A9}" type="pres">
      <dgm:prSet presAssocID="{960C0AF0-E7F4-4FB1-AB71-33768A2DDB97}" presName="sibTrans" presStyleLbl="sibTrans2D1" presStyleIdx="0" presStyleCnt="0"/>
      <dgm:spPr/>
      <dgm:t>
        <a:bodyPr/>
        <a:lstStyle/>
        <a:p>
          <a:endParaRPr lang="pt-PT"/>
        </a:p>
      </dgm:t>
    </dgm:pt>
    <dgm:pt modelId="{FD97934E-F7BF-4959-BD11-879207D4BD89}" type="pres">
      <dgm:prSet presAssocID="{59D4960E-B77A-4941-AE90-5B4899644A70}" presName="compNode" presStyleCnt="0"/>
      <dgm:spPr/>
    </dgm:pt>
    <dgm:pt modelId="{34599C71-475F-4C3D-AC5F-E77DB2C80624}" type="pres">
      <dgm:prSet presAssocID="{59D4960E-B77A-4941-AE90-5B4899644A70}" presName="node" presStyleLbl="node1" presStyleIdx="1" presStyleCnt="3" custScaleY="77198" custLinFactNeighborX="5244" custLinFactNeighborY="-42288">
        <dgm:presLayoutVars>
          <dgm:bulletEnabled val="1"/>
        </dgm:presLayoutVars>
      </dgm:prSet>
      <dgm:spPr/>
      <dgm:t>
        <a:bodyPr/>
        <a:lstStyle/>
        <a:p>
          <a:endParaRPr lang="pt-PT"/>
        </a:p>
      </dgm:t>
    </dgm:pt>
    <dgm:pt modelId="{4F25EF35-B573-4354-BF11-0BBAB92103F9}" type="pres">
      <dgm:prSet presAssocID="{59D4960E-B77A-4941-AE90-5B4899644A70}" presName="invisiNode" presStyleLbl="node1" presStyleIdx="1" presStyleCnt="3"/>
      <dgm:spPr/>
    </dgm:pt>
    <dgm:pt modelId="{15BCAF15-413C-4E27-98D9-46892206C417}" type="pres">
      <dgm:prSet presAssocID="{59D4960E-B77A-4941-AE90-5B4899644A70}" presName="imagNode" presStyleLbl="fgImgPlace1" presStyleIdx="1" presStyleCnt="3" custLinFactNeighborX="5745" custLinFactNeighborY="-27683"/>
      <dgm:spPr/>
    </dgm:pt>
    <dgm:pt modelId="{C4D5E74D-EE92-4552-B626-EB75EA4E3CF5}" type="pres">
      <dgm:prSet presAssocID="{35F4A516-2A58-49DE-BF0F-4F3038EBD0A8}" presName="sibTrans" presStyleLbl="sibTrans2D1" presStyleIdx="0" presStyleCnt="0"/>
      <dgm:spPr/>
      <dgm:t>
        <a:bodyPr/>
        <a:lstStyle/>
        <a:p>
          <a:endParaRPr lang="pt-PT"/>
        </a:p>
      </dgm:t>
    </dgm:pt>
    <dgm:pt modelId="{A346F685-D687-4611-BAF7-B4F23C2DE359}" type="pres">
      <dgm:prSet presAssocID="{2CCB2EAB-B8AA-4E6E-89A9-98515D5DAA82}" presName="compNode" presStyleCnt="0"/>
      <dgm:spPr/>
    </dgm:pt>
    <dgm:pt modelId="{47D2865B-7A47-40DD-918D-8174EC9AD983}" type="pres">
      <dgm:prSet presAssocID="{2CCB2EAB-B8AA-4E6E-89A9-98515D5DAA82}" presName="node" presStyleLbl="node1" presStyleIdx="2" presStyleCnt="3" custScaleY="78837" custLinFactNeighborX="11489" custLinFactNeighborY="-41058">
        <dgm:presLayoutVars>
          <dgm:bulletEnabled val="1"/>
        </dgm:presLayoutVars>
      </dgm:prSet>
      <dgm:spPr/>
      <dgm:t>
        <a:bodyPr/>
        <a:lstStyle/>
        <a:p>
          <a:endParaRPr lang="pt-PT"/>
        </a:p>
      </dgm:t>
    </dgm:pt>
    <dgm:pt modelId="{9619841B-7734-455B-925C-B5D5D967557B}" type="pres">
      <dgm:prSet presAssocID="{2CCB2EAB-B8AA-4E6E-89A9-98515D5DAA82}" presName="invisiNode" presStyleLbl="node1" presStyleIdx="2" presStyleCnt="3"/>
      <dgm:spPr/>
    </dgm:pt>
    <dgm:pt modelId="{01621917-6C0B-4096-B49D-C91A01EF05E8}" type="pres">
      <dgm:prSet presAssocID="{2CCB2EAB-B8AA-4E6E-89A9-98515D5DAA82}" presName="imagNode" presStyleLbl="fgImgPlace1" presStyleIdx="2" presStyleCnt="3" custLinFactX="-100000" custLinFactNeighborX="-123404" custLinFactNeighborY="-31967"/>
      <dgm:spPr/>
    </dgm:pt>
  </dgm:ptLst>
  <dgm:cxnLst>
    <dgm:cxn modelId="{FDE692C3-E18F-4583-8AC2-796761DA8F18}" type="presOf" srcId="{59D4960E-B77A-4941-AE90-5B4899644A70}" destId="{34599C71-475F-4C3D-AC5F-E77DB2C80624}" srcOrd="0" destOrd="0" presId="urn:microsoft.com/office/officeart/2005/8/layout/pList2#1"/>
    <dgm:cxn modelId="{BE448DC9-6DFA-45D4-BBB2-997598101BDF}" type="presOf" srcId="{2CCB2EAB-B8AA-4E6E-89A9-98515D5DAA82}" destId="{47D2865B-7A47-40DD-918D-8174EC9AD983}" srcOrd="0" destOrd="0" presId="urn:microsoft.com/office/officeart/2005/8/layout/pList2#1"/>
    <dgm:cxn modelId="{64DF8965-A28B-4573-B5F9-41679D1323C3}" type="presOf" srcId="{A32502DD-BFA7-4DD7-82AA-1C282257F9BB}" destId="{EF5BA3C9-AC1D-4EC7-872B-925CC3AE69B6}" srcOrd="0" destOrd="0" presId="urn:microsoft.com/office/officeart/2005/8/layout/pList2#1"/>
    <dgm:cxn modelId="{63395C99-8E22-408E-BA56-FB1B50883B89}" srcId="{70CAA546-BB90-48A5-B648-A7B8177D1BA3}" destId="{2CCB2EAB-B8AA-4E6E-89A9-98515D5DAA82}" srcOrd="2" destOrd="0" parTransId="{862071E5-F807-44F6-9A1C-2817B006155E}" sibTransId="{85CDBC4B-52BA-4D57-A77B-5675D0276E14}"/>
    <dgm:cxn modelId="{890B2A72-54BF-4C41-AB76-2178F4ED74CA}" type="presOf" srcId="{35F4A516-2A58-49DE-BF0F-4F3038EBD0A8}" destId="{C4D5E74D-EE92-4552-B626-EB75EA4E3CF5}" srcOrd="0" destOrd="0" presId="urn:microsoft.com/office/officeart/2005/8/layout/pList2#1"/>
    <dgm:cxn modelId="{ED407F8E-46D4-4A39-9F6C-38846046510D}" srcId="{70CAA546-BB90-48A5-B648-A7B8177D1BA3}" destId="{59D4960E-B77A-4941-AE90-5B4899644A70}" srcOrd="1" destOrd="0" parTransId="{CF1F487B-FA17-49A6-9B94-71CB317489ED}" sibTransId="{35F4A516-2A58-49DE-BF0F-4F3038EBD0A8}"/>
    <dgm:cxn modelId="{4EC3AC23-B7F3-4220-A41A-70E8EE1B544B}" type="presOf" srcId="{960C0AF0-E7F4-4FB1-AB71-33768A2DDB97}" destId="{1FA2A3F0-576B-49E3-89B1-A11D574B66A9}" srcOrd="0" destOrd="0" presId="urn:microsoft.com/office/officeart/2005/8/layout/pList2#1"/>
    <dgm:cxn modelId="{2C653BBF-08B9-43DC-A9B4-A1B07CCCC180}" srcId="{70CAA546-BB90-48A5-B648-A7B8177D1BA3}" destId="{A32502DD-BFA7-4DD7-82AA-1C282257F9BB}" srcOrd="0" destOrd="0" parTransId="{7A4A4D9D-9B18-4065-8010-B75882104B8F}" sibTransId="{960C0AF0-E7F4-4FB1-AB71-33768A2DDB97}"/>
    <dgm:cxn modelId="{E87AAA47-6EAF-476E-ADD1-B14FC598C883}" type="presOf" srcId="{70CAA546-BB90-48A5-B648-A7B8177D1BA3}" destId="{61941709-3D9C-4397-8D37-A5D163DF74C4}" srcOrd="0" destOrd="0" presId="urn:microsoft.com/office/officeart/2005/8/layout/pList2#1"/>
    <dgm:cxn modelId="{EDF2C03C-743F-4CAD-BD9C-FF5531D2DEDA}" type="presParOf" srcId="{61941709-3D9C-4397-8D37-A5D163DF74C4}" destId="{E7581E9A-B748-4CB2-8846-A5ACB12E96EA}" srcOrd="0" destOrd="0" presId="urn:microsoft.com/office/officeart/2005/8/layout/pList2#1"/>
    <dgm:cxn modelId="{405D1BF9-5DD2-462F-9ECB-2DC67E030D19}" type="presParOf" srcId="{61941709-3D9C-4397-8D37-A5D163DF74C4}" destId="{B4D750E0-5C2E-4679-8365-8B7C90DD5773}" srcOrd="1" destOrd="0" presId="urn:microsoft.com/office/officeart/2005/8/layout/pList2#1"/>
    <dgm:cxn modelId="{6B7A5EA0-3051-4C9A-A352-F1F483434553}" type="presParOf" srcId="{B4D750E0-5C2E-4679-8365-8B7C90DD5773}" destId="{6BB003AB-C898-4138-B03C-70AE8FC9DAC2}" srcOrd="0" destOrd="0" presId="urn:microsoft.com/office/officeart/2005/8/layout/pList2#1"/>
    <dgm:cxn modelId="{4622D1F2-1895-4D8B-8EDC-E3370C654BBB}" type="presParOf" srcId="{6BB003AB-C898-4138-B03C-70AE8FC9DAC2}" destId="{EF5BA3C9-AC1D-4EC7-872B-925CC3AE69B6}" srcOrd="0" destOrd="0" presId="urn:microsoft.com/office/officeart/2005/8/layout/pList2#1"/>
    <dgm:cxn modelId="{38EE15FF-163C-4C8A-BD3F-103C0B2EE890}" type="presParOf" srcId="{6BB003AB-C898-4138-B03C-70AE8FC9DAC2}" destId="{B010F798-7D10-41E2-981E-928566F6F834}" srcOrd="1" destOrd="0" presId="urn:microsoft.com/office/officeart/2005/8/layout/pList2#1"/>
    <dgm:cxn modelId="{6437CEEC-3DEF-41A3-976A-28E4BCFB40E6}" type="presParOf" srcId="{6BB003AB-C898-4138-B03C-70AE8FC9DAC2}" destId="{7134D27A-A414-41F2-9732-1BF1D3D7FF41}" srcOrd="2" destOrd="0" presId="urn:microsoft.com/office/officeart/2005/8/layout/pList2#1"/>
    <dgm:cxn modelId="{FC79F9A5-1C1A-49CD-9376-6E04DE26DD4C}" type="presParOf" srcId="{B4D750E0-5C2E-4679-8365-8B7C90DD5773}" destId="{1FA2A3F0-576B-49E3-89B1-A11D574B66A9}" srcOrd="1" destOrd="0" presId="urn:microsoft.com/office/officeart/2005/8/layout/pList2#1"/>
    <dgm:cxn modelId="{1347F4CD-AD23-454A-96B4-A3ED4EF2F439}" type="presParOf" srcId="{B4D750E0-5C2E-4679-8365-8B7C90DD5773}" destId="{FD97934E-F7BF-4959-BD11-879207D4BD89}" srcOrd="2" destOrd="0" presId="urn:microsoft.com/office/officeart/2005/8/layout/pList2#1"/>
    <dgm:cxn modelId="{2EEDF906-1C81-48DD-996E-E214CCA2222B}" type="presParOf" srcId="{FD97934E-F7BF-4959-BD11-879207D4BD89}" destId="{34599C71-475F-4C3D-AC5F-E77DB2C80624}" srcOrd="0" destOrd="0" presId="urn:microsoft.com/office/officeart/2005/8/layout/pList2#1"/>
    <dgm:cxn modelId="{F1BA0689-3CFD-4B60-AED6-94C5A24530BA}" type="presParOf" srcId="{FD97934E-F7BF-4959-BD11-879207D4BD89}" destId="{4F25EF35-B573-4354-BF11-0BBAB92103F9}" srcOrd="1" destOrd="0" presId="urn:microsoft.com/office/officeart/2005/8/layout/pList2#1"/>
    <dgm:cxn modelId="{0B8A0BD0-1839-41A5-A004-8762B741DA02}" type="presParOf" srcId="{FD97934E-F7BF-4959-BD11-879207D4BD89}" destId="{15BCAF15-413C-4E27-98D9-46892206C417}" srcOrd="2" destOrd="0" presId="urn:microsoft.com/office/officeart/2005/8/layout/pList2#1"/>
    <dgm:cxn modelId="{CC117D04-7470-4847-BB53-5BE1852FB91A}" type="presParOf" srcId="{B4D750E0-5C2E-4679-8365-8B7C90DD5773}" destId="{C4D5E74D-EE92-4552-B626-EB75EA4E3CF5}" srcOrd="3" destOrd="0" presId="urn:microsoft.com/office/officeart/2005/8/layout/pList2#1"/>
    <dgm:cxn modelId="{41393009-70D1-4568-8DA9-ED1A7DC7FEA6}" type="presParOf" srcId="{B4D750E0-5C2E-4679-8365-8B7C90DD5773}" destId="{A346F685-D687-4611-BAF7-B4F23C2DE359}" srcOrd="4" destOrd="0" presId="urn:microsoft.com/office/officeart/2005/8/layout/pList2#1"/>
    <dgm:cxn modelId="{A19B3050-32BA-4175-AD2D-DC564485BD1B}" type="presParOf" srcId="{A346F685-D687-4611-BAF7-B4F23C2DE359}" destId="{47D2865B-7A47-40DD-918D-8174EC9AD983}" srcOrd="0" destOrd="0" presId="urn:microsoft.com/office/officeart/2005/8/layout/pList2#1"/>
    <dgm:cxn modelId="{3E0B6F3A-5F66-4033-B0AB-4611358F00F4}" type="presParOf" srcId="{A346F685-D687-4611-BAF7-B4F23C2DE359}" destId="{9619841B-7734-455B-925C-B5D5D967557B}" srcOrd="1" destOrd="0" presId="urn:microsoft.com/office/officeart/2005/8/layout/pList2#1"/>
    <dgm:cxn modelId="{6176146E-40B4-4119-8E18-69714DDE342D}" type="presParOf" srcId="{A346F685-D687-4611-BAF7-B4F23C2DE359}" destId="{01621917-6C0B-4096-B49D-C91A01EF05E8}" srcOrd="2" destOrd="0" presId="urn:microsoft.com/office/officeart/2005/8/layout/pList2#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7581E9A-B748-4CB2-8846-A5ACB12E96EA}">
      <dsp:nvSpPr>
        <dsp:cNvPr id="0" name=""/>
        <dsp:cNvSpPr/>
      </dsp:nvSpPr>
      <dsp:spPr>
        <a:xfrm>
          <a:off x="0" y="214314"/>
          <a:ext cx="7560000" cy="1087477"/>
        </a:xfrm>
        <a:prstGeom prst="roundRect">
          <a:avLst>
            <a:gd name="adj" fmla="val 10000"/>
          </a:avLst>
        </a:prstGeom>
        <a:solidFill>
          <a:schemeClr val="tx1">
            <a:alpha val="0"/>
          </a:schemeClr>
        </a:solidFill>
        <a:ln w="25400" cap="flat" cmpd="sng" algn="ctr">
          <a:noFill/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134D27A-A414-41F2-9732-1BF1D3D7FF41}">
      <dsp:nvSpPr>
        <dsp:cNvPr id="0" name=""/>
        <dsp:cNvSpPr/>
      </dsp:nvSpPr>
      <dsp:spPr>
        <a:xfrm>
          <a:off x="5342719" y="0"/>
          <a:ext cx="2217280" cy="1438046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F5BA3C9-AC1D-4EC7-872B-925CC3AE69B6}">
      <dsp:nvSpPr>
        <dsp:cNvPr id="0" name=""/>
        <dsp:cNvSpPr/>
      </dsp:nvSpPr>
      <dsp:spPr>
        <a:xfrm rot="10800000">
          <a:off x="146820" y="1253711"/>
          <a:ext cx="2220761" cy="1960992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pt-PT" sz="2000" kern="1200" dirty="0" smtClean="0"/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16 de setembro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-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16 de dezembro</a:t>
          </a:r>
          <a:endParaRPr lang="pt-PT" sz="2000" kern="1200" dirty="0"/>
        </a:p>
      </dsp:txBody>
      <dsp:txXfrm rot="10800000">
        <a:off x="207127" y="1253711"/>
        <a:ext cx="2100147" cy="1900685"/>
      </dsp:txXfrm>
    </dsp:sp>
    <dsp:sp modelId="{15BCAF15-413C-4E27-98D9-46892206C417}">
      <dsp:nvSpPr>
        <dsp:cNvPr id="0" name=""/>
        <dsp:cNvSpPr/>
      </dsp:nvSpPr>
      <dsp:spPr>
        <a:xfrm>
          <a:off x="2800483" y="0"/>
          <a:ext cx="2217280" cy="1438046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4599C71-475F-4C3D-AC5F-E77DB2C80624}">
      <dsp:nvSpPr>
        <dsp:cNvPr id="0" name=""/>
        <dsp:cNvSpPr/>
      </dsp:nvSpPr>
      <dsp:spPr>
        <a:xfrm rot="10800000">
          <a:off x="2789374" y="1357316"/>
          <a:ext cx="2217280" cy="1850239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pt-PT" sz="1600" kern="1200" dirty="0" smtClean="0"/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3 de janeiro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 -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PT" sz="2000" kern="1200" dirty="0" smtClean="0"/>
            <a:t>23 de março</a:t>
          </a:r>
          <a:endParaRPr lang="pt-PT" sz="2000" kern="1200" dirty="0"/>
        </a:p>
      </dsp:txBody>
      <dsp:txXfrm rot="10800000">
        <a:off x="2846275" y="1357316"/>
        <a:ext cx="2103478" cy="1793338"/>
      </dsp:txXfrm>
    </dsp:sp>
    <dsp:sp modelId="{01621917-6C0B-4096-B49D-C91A01EF05E8}">
      <dsp:nvSpPr>
        <dsp:cNvPr id="0" name=""/>
        <dsp:cNvSpPr/>
      </dsp:nvSpPr>
      <dsp:spPr>
        <a:xfrm>
          <a:off x="158616" y="0"/>
          <a:ext cx="2217280" cy="1438046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7D2865B-7A47-40DD-918D-8174EC9AD983}">
      <dsp:nvSpPr>
        <dsp:cNvPr id="0" name=""/>
        <dsp:cNvSpPr/>
      </dsp:nvSpPr>
      <dsp:spPr>
        <a:xfrm rot="10800000">
          <a:off x="5342719" y="1357334"/>
          <a:ext cx="2217280" cy="1889521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840"/>
            </a:spcAft>
          </a:pPr>
          <a:endParaRPr lang="pt-PT" sz="1600" kern="1200" dirty="0" smtClean="0"/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840"/>
            </a:spcAft>
          </a:pPr>
          <a:r>
            <a:rPr lang="pt-PT" sz="2000" kern="1200" dirty="0" smtClean="0"/>
            <a:t>10 de abril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840"/>
            </a:spcAft>
          </a:pPr>
          <a:r>
            <a:rPr lang="pt-PT" sz="2000" kern="1200" dirty="0" smtClean="0"/>
            <a:t>-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840"/>
            </a:spcAft>
          </a:pPr>
          <a:r>
            <a:rPr lang="pt-PT" sz="2000" kern="1200" dirty="0" smtClean="0"/>
            <a:t>8 de junho</a:t>
          </a:r>
          <a:endParaRPr lang="pt-PT" sz="2000" kern="1200" dirty="0"/>
        </a:p>
      </dsp:txBody>
      <dsp:txXfrm rot="10800000">
        <a:off x="5400828" y="1357334"/>
        <a:ext cx="2101062" cy="18314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List2#1">
  <dgm:title val=""/>
  <dgm:desc val=""/>
  <dgm:catLst>
    <dgm:cat type="list" pri="1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bkgdShp" refType="w"/>
      <dgm:constr type="h" for="ch" forName="bkgdShp" refType="h" fact="0.45"/>
      <dgm:constr type="t" for="ch" forName="bkgdShp"/>
      <dgm:constr type="w" for="ch" forName="linComp" refType="w" fact="0.94"/>
      <dgm:constr type="h" for="ch" forName="linComp" refType="h"/>
      <dgm:constr type="ctrX" for="ch" forName="linComp" refType="w" fact="0.5"/>
    </dgm:constrLst>
    <dgm:ruleLst/>
    <dgm:choose name="Name1">
      <dgm:if name="Name2" axis="ch" ptType="node" func="cnt" op="gte" val="1">
        <dgm:layoutNode name="bkgdShp" styleLbl="alignAccFollow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/>
          <dgm:constrLst/>
          <dgm:ruleLst/>
        </dgm:layoutNode>
        <dgm:layoutNode name="linComp">
          <dgm:choose name="Name3">
            <dgm:if name="Name4" func="var" arg="dir" op="equ" val="norm">
              <dgm:alg type="lin"/>
            </dgm:if>
            <dgm:else name="Name5">
              <dgm:alg type="lin">
                <dgm:param type="linDir" val="from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w" for="ch" forName="compNode" refType="w"/>
            <dgm:constr type="h" for="ch" forName="compNode" refType="h"/>
            <dgm:constr type="w" for="ch" ptType="sibTrans" refType="w" refFor="ch" refForName="compNode" fact="0.1"/>
            <dgm:constr type="h" for="ch" ptType="sibTrans" op="equ"/>
            <dgm:constr type="h" for="ch" forName="compNode" op="equ"/>
            <dgm:constr type="primFontSz" for="des" forName="node" op="equ"/>
          </dgm:constrLst>
          <dgm:ruleLst/>
          <dgm:forEach name="nodesForEach" axis="ch" ptType="node">
            <dgm:layoutNode name="compNode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node" refType="w"/>
                <dgm:constr type="h" for="ch" forName="node" refType="h" fact="0.55"/>
                <dgm:constr type="b" for="ch" forName="node" refType="h"/>
                <dgm:constr type="w" for="ch" forName="invisiNode" refType="w" fact="0.75"/>
                <dgm:constr type="h" for="ch" forName="invisiNode" refType="h" fact="0.06"/>
                <dgm:constr type="t" for="ch" forName="invisiNode"/>
                <dgm:constr type="w" for="ch" forName="imagNode" refType="w"/>
                <dgm:constr type="h" for="ch" forName="imagNode" refType="h" fact="0.33"/>
                <dgm:constr type="ctrX" for="ch" forName="imagNode" refType="w" fact="0.5"/>
                <dgm:constr type="t" for="ch" forName="imagNode" refType="h" fact="0.06"/>
              </dgm:constrLst>
              <dgm:ruleLst/>
              <dgm:layoutNode name="node" styleLbl="node1">
                <dgm:varLst>
                  <dgm:bulletEnabled val="1"/>
                </dgm:varLst>
                <dgm:alg type="tx">
                  <dgm:param type="txAnchorVert" val="t"/>
                </dgm:alg>
                <dgm:shape xmlns:r="http://schemas.openxmlformats.org/officeDocument/2006/relationships" rot="180" type="round2Same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primFontSz" val="65"/>
                </dgm:constrLst>
                <dgm:ruleLst>
                  <dgm:rule type="primFontSz" val="5" fact="NaN" max="NaN"/>
                </dgm:ruleLst>
              </dgm:layoutNode>
              <dgm:layoutNode name="invisiNode">
                <dgm:alg type="sp"/>
                <dgm:shape xmlns:r="http://schemas.openxmlformats.org/officeDocument/2006/relationships" type="roundRect" r:blip="" hideGeom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  <dgm:layoutNode name="imagNode" styleLbl="fgImgPlace1">
                <dgm:alg type="sp"/>
                <dgm:shape xmlns:r="http://schemas.openxmlformats.org/officeDocument/2006/relationships" type="roundRect" r:blip="" zOrderOff="-2" blipPhldr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</dgm:layoutNode>
            <dgm:forEach name="sibTransForEach" axis="followSib" ptType="sibTrans" cnt="1">
              <dgm:layoutNode name="sibTrans">
                <dgm:alg type="sp"/>
                <dgm:shape xmlns:r="http://schemas.openxmlformats.org/officeDocument/2006/relationships" type="rect" r:blip="" hideGeom="1">
                  <dgm:adjLst/>
                </dgm:shape>
                <dgm:presOf axis="self"/>
                <dgm:constrLst/>
                <dgm:ruleLst/>
              </dgm:layoutNode>
            </dgm:forEach>
          </dgm:forEach>
        </dgm:layoutNode>
      </dgm:if>
      <dgm:else name="Name6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media/image3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 latinLnBrk="0">
              <a:defRPr lang="pt-PT" sz="1200"/>
            </a:lvl1pPr>
            <a:extLst/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 latinLnBrk="0">
              <a:defRPr lang="pt-PT" sz="1200"/>
            </a:lvl1pPr>
            <a:extLst/>
          </a:lstStyle>
          <a:p>
            <a:fld id="{C238408C-6839-46EE-8131-EDA75C487F2E}" type="datetimeFigureOut">
              <a:rPr/>
              <a:pPr/>
              <a:t>30/06/2006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>
            <a:extLst/>
          </a:lstStyle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>
            <a:extLst/>
          </a:lstStyle>
          <a:p>
            <a:pPr lvl="0"/>
            <a:r>
              <a:rPr lang="pt-PT"/>
              <a:t>Clique para editar estilos de texto do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 latinLnBrk="0">
              <a:defRPr lang="pt-PT" sz="1200"/>
            </a:lvl1pPr>
            <a:extLst/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 latinLnBrk="0">
              <a:defRPr lang="pt-PT" sz="1200"/>
            </a:lvl1pPr>
            <a:extLst/>
          </a:lstStyle>
          <a:p>
            <a:fld id="{87D77045-401A-4D5E-BFE3-54C21A8A6634}" type="slidenum">
              <a:rPr/>
              <a:pPr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209154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 latinLnBrk="0">
      <a:defRPr lang="pt-PT" sz="1200" kern="1200">
        <a:solidFill>
          <a:schemeClr val="tx1"/>
        </a:solidFill>
        <a:latin typeface="+mn-lt"/>
        <a:ea typeface="+mn-ea"/>
        <a:cs typeface="+mn-cs"/>
      </a:defRPr>
    </a:lvl9pPr>
    <a:extLst/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D77045-401A-4D5E-BFE3-54C21A8A6634}" type="slidenum">
              <a:rPr lang="pt-PT" smtClean="0"/>
              <a:pPr/>
              <a:t>1</a:t>
            </a:fld>
            <a:endParaRPr lang="pt-PT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D77045-401A-4D5E-BFE3-54C21A8A6634}" type="slidenum">
              <a:rPr lang="pt-PT" smtClean="0"/>
              <a:pPr/>
              <a:t>2</a:t>
            </a:fld>
            <a:endParaRPr lang="pt-PT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D77045-401A-4D5E-BFE3-54C21A8A6634}" type="slidenum">
              <a:rPr lang="pt-PT" smtClean="0"/>
              <a:pPr/>
              <a:t>3</a:t>
            </a:fld>
            <a:endParaRPr lang="pt-PT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D77045-401A-4D5E-BFE3-54C21A8A6634}" type="slidenum">
              <a:rPr lang="pt-PT" smtClean="0"/>
              <a:pPr/>
              <a:t>4</a:t>
            </a:fld>
            <a:endParaRPr lang="pt-PT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D77045-401A-4D5E-BFE3-54C21A8A6634}" type="slidenum">
              <a:rPr lang="pt-PT" smtClean="0"/>
              <a:pPr/>
              <a:t>8</a:t>
            </a:fld>
            <a:endParaRPr lang="pt-P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3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36" name="Shape 35"/>
          <p:cNvSpPr>
            <a:spLocks/>
          </p:cNvSpPr>
          <p:nvPr/>
        </p:nvSpPr>
        <p:spPr bwMode="auto">
          <a:xfrm>
            <a:off x="4821864" y="1066800"/>
            <a:ext cx="4343400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6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43" name="Shape 42"/>
          <p:cNvSpPr>
            <a:spLocks/>
          </p:cNvSpPr>
          <p:nvPr/>
        </p:nvSpPr>
        <p:spPr bwMode="auto">
          <a:xfrm>
            <a:off x="290624" y="-14176"/>
            <a:ext cx="5562600" cy="6553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6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22" name="Shape 21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24" name="Shape 23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26" name="Shape 25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27" name="Shape 26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pt-PT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77000" y="6416675"/>
            <a:ext cx="2133600" cy="365125"/>
          </a:xfrm>
        </p:spPr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914400" y="6416675"/>
            <a:ext cx="5562600" cy="365125"/>
          </a:xfrm>
        </p:spPr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610600" y="6416675"/>
            <a:ext cx="457200" cy="365125"/>
          </a:xfrm>
        </p:spPr>
        <p:txBody>
          <a:bodyPr/>
          <a:lstStyle>
            <a:extLst/>
          </a:lstStyle>
          <a:p>
            <a:fld id="{72AC53DF-4216-466D-99A7-94400E6C2A25}" type="slidenum">
              <a:rPr/>
              <a:pPr/>
              <a:t>‹nº›</a:t>
            </a:fld>
            <a:endParaRPr kumimoji="0" lang="pt-PT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45" name="Rectangle 44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alpha val="50000"/>
              <a:satMod val="18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33400" y="464504"/>
            <a:ext cx="8153400" cy="774192"/>
          </a:xfrm>
        </p:spPr>
        <p:txBody>
          <a:bodyPr/>
          <a:lstStyle>
            <a:lvl1pPr marR="9144" algn="r" eaLnBrk="1" latinLnBrk="0" hangingPunct="1">
              <a:defRPr kumimoji="0" lang="pt-PT" sz="3800"/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838381" y="1371600"/>
            <a:ext cx="3848419" cy="457200"/>
          </a:xfrm>
        </p:spPr>
        <p:txBody>
          <a:bodyPr tIns="0"/>
          <a:lstStyle>
            <a:lvl1pPr marL="0" indent="0" algn="r" eaLnBrk="1" latinLnBrk="0" hangingPunct="1">
              <a:spcBef>
                <a:spcPts val="0"/>
              </a:spcBef>
              <a:buNone/>
              <a:defRPr kumimoji="0" lang="pt-PT" sz="2000">
                <a:solidFill>
                  <a:schemeClr val="tx1"/>
                </a:solidFill>
              </a:defRPr>
            </a:lvl1pPr>
            <a:lvl2pPr marL="457200" indent="0" algn="ctr" eaLnBrk="1" latinLnBrk="0" hangingPunct="1">
              <a:buNone/>
            </a:lvl2pPr>
            <a:lvl3pPr marL="914400" indent="0" algn="ctr" eaLnBrk="1" latinLnBrk="0" hangingPunct="1">
              <a:buNone/>
            </a:lvl3pPr>
            <a:lvl4pPr marL="1371600" indent="0" algn="ctr" eaLnBrk="1" latinLnBrk="0" hangingPunct="1">
              <a:buNone/>
            </a:lvl4pPr>
            <a:lvl5pPr marL="1828800" indent="0" algn="ctr" eaLnBrk="1" latinLnBrk="0" hangingPunct="1">
              <a:buNone/>
            </a:lvl5pPr>
            <a:lvl6pPr marL="2286000" indent="0" algn="ctr" eaLnBrk="1" latinLnBrk="0" hangingPunct="1">
              <a:buNone/>
            </a:lvl6pPr>
            <a:lvl7pPr marL="2743200" indent="0" algn="ctr" eaLnBrk="1" latinLnBrk="0" hangingPunct="1">
              <a:buNone/>
            </a:lvl7pPr>
            <a:lvl8pPr marL="3200400" indent="0" algn="ctr" eaLnBrk="1" latinLnBrk="0" hangingPunct="1">
              <a:buNone/>
            </a:lvl8pPr>
            <a:lvl9pPr marL="3657600" indent="0" algn="ctr" eaLnBrk="1" latinLnBrk="0" hangingPunct="1">
              <a:buNone/>
            </a:lvl9pPr>
            <a:extLst/>
          </a:lstStyle>
          <a:p>
            <a:pPr eaLnBrk="1" latinLnBrk="0" hangingPunct="1"/>
            <a:r>
              <a:rPr lang="pt-PT" smtClean="0"/>
              <a:t>Faça clique para editar o estilo</a:t>
            </a:r>
            <a:endParaRPr/>
          </a:p>
        </p:txBody>
      </p:sp>
      <p:sp>
        <p:nvSpPr>
          <p:cNvPr id="58" name="Rectangle 5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59" name="Rectangle 5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0" name="Rectangle 5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1" name="Rectangle 6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2" name="Rectangle 6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3352800"/>
            <a:ext cx="7772400" cy="1974059"/>
          </a:xfrm>
        </p:spPr>
        <p:txBody>
          <a:bodyPr anchor="b">
            <a:scene3d>
              <a:camera prst="orthographicFront">
                <a:rot lat="0" lon="0" rev="0"/>
              </a:camera>
              <a:lightRig rig="contrasting" dir="t">
                <a:rot lat="0" lon="0" rev="7500000"/>
              </a:lightRig>
            </a:scene3d>
            <a:sp3d contourW="6350" prstMaterial="metal">
              <a:bevelT w="130810" h="31750" prst="relaxedInset"/>
              <a:contourClr>
                <a:schemeClr val="accent1">
                  <a:shade val="75000"/>
                </a:schemeClr>
              </a:contourClr>
            </a:sp3d>
          </a:bodyPr>
          <a:lstStyle>
            <a:lvl1pPr algn="l" eaLnBrk="1" latinLnBrk="0" hangingPunct="1">
              <a:buNone/>
              <a:defRPr kumimoji="0" lang="pt-PT" sz="4000" b="1" cap="all">
                <a:ln/>
                <a:solidFill>
                  <a:schemeClr val="tx1"/>
                </a:solidFill>
                <a:effectLst>
                  <a:reflection blurRad="12700" stA="50000" endPos="50000" dir="5400000" sy="-100000" rotWithShape="0"/>
                </a:effectLst>
              </a:defRPr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334000"/>
            <a:ext cx="7772400" cy="1052512"/>
          </a:xfrm>
        </p:spPr>
        <p:txBody>
          <a:bodyPr anchor="t"/>
          <a:lstStyle>
            <a:lvl1pPr marL="374904" eaLnBrk="1" latinLnBrk="0" hangingPunct="1">
              <a:buNone/>
              <a:defRPr kumimoji="0" lang="pt-PT" sz="2000">
                <a:solidFill>
                  <a:schemeClr val="tx2"/>
                </a:solidFill>
              </a:defRPr>
            </a:lvl1pPr>
            <a:lvl2pPr eaLnBrk="1" latinLnBrk="0" hangingPunct="1">
              <a:buNone/>
              <a:defRPr kumimoji="0" lang="pt-PT" sz="1800">
                <a:solidFill>
                  <a:schemeClr val="tx1">
                    <a:tint val="75000"/>
                  </a:schemeClr>
                </a:solidFill>
              </a:defRPr>
            </a:lvl2pPr>
            <a:lvl3pPr eaLnBrk="1" latinLnBrk="0" hangingPunct="1">
              <a:buNone/>
              <a:defRPr kumimoji="0" lang="pt-PT" sz="1600">
                <a:solidFill>
                  <a:schemeClr val="tx1">
                    <a:tint val="75000"/>
                  </a:schemeClr>
                </a:solidFill>
              </a:defRPr>
            </a:lvl3pPr>
            <a:lvl4pPr eaLnBrk="1" latinLnBrk="0" hangingPunct="1">
              <a:buNone/>
              <a:defRPr kumimoji="0" lang="pt-PT" sz="1400">
                <a:solidFill>
                  <a:schemeClr val="tx1">
                    <a:tint val="75000"/>
                  </a:schemeClr>
                </a:solidFill>
              </a:defRPr>
            </a:lvl4pPr>
            <a:lvl5pPr eaLnBrk="1" latinLnBrk="0" hangingPunct="1">
              <a:buNone/>
              <a:defRPr kumimoji="0" lang="pt-PT"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914400" y="6416675"/>
            <a:ext cx="5562600" cy="365125"/>
          </a:xfrm>
        </p:spPr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9550"/>
            <a:ext cx="8229600" cy="1295400"/>
          </a:xfrm>
        </p:spPr>
        <p:txBody>
          <a:bodyPr anchor="ctr"/>
          <a:lstStyle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600200"/>
            <a:ext cx="4038600" cy="4525963"/>
          </a:xfrm>
        </p:spPr>
        <p:txBody>
          <a:bodyPr/>
          <a:lstStyle>
            <a:lvl1pPr marL="0" indent="0" eaLnBrk="1" latinLnBrk="0" hangingPunct="1">
              <a:buFontTx/>
              <a:buNone/>
              <a:defRPr kumimoji="0" lang="pt-PT" sz="2000"/>
            </a:lvl1pPr>
            <a:lvl2pPr eaLnBrk="1" latinLnBrk="0" hangingPunct="1">
              <a:defRPr kumimoji="0" lang="pt-PT" sz="2400"/>
            </a:lvl2pPr>
            <a:lvl3pPr eaLnBrk="1" latinLnBrk="0" hangingPunct="1">
              <a:defRPr kumimoji="0" lang="pt-PT" sz="2000"/>
            </a:lvl3pPr>
            <a:lvl4pPr eaLnBrk="1" latinLnBrk="0" hangingPunct="1">
              <a:defRPr kumimoji="0" lang="pt-PT" sz="1800"/>
            </a:lvl4pPr>
            <a:lvl5pPr eaLnBrk="1" latinLnBrk="0" hangingPunct="1">
              <a:defRPr kumimoji="0" lang="pt-PT" sz="18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600200"/>
            <a:ext cx="4038600" cy="4525963"/>
          </a:xfrm>
        </p:spPr>
        <p:txBody>
          <a:bodyPr/>
          <a:lstStyle>
            <a:lvl1pPr eaLnBrk="1" latinLnBrk="0" hangingPunct="1">
              <a:defRPr kumimoji="0" lang="pt-PT" sz="2800"/>
            </a:lvl1pPr>
            <a:lvl2pPr eaLnBrk="1" latinLnBrk="0" hangingPunct="1">
              <a:defRPr kumimoji="0" lang="pt-PT" sz="2400"/>
            </a:lvl2pPr>
            <a:lvl3pPr eaLnBrk="1" latinLnBrk="0" hangingPunct="1">
              <a:defRPr kumimoji="0" lang="pt-PT" sz="2000"/>
            </a:lvl3pPr>
            <a:lvl4pPr eaLnBrk="1" latinLnBrk="0" hangingPunct="1">
              <a:defRPr kumimoji="0" lang="pt-PT" sz="1800"/>
            </a:lvl4pPr>
            <a:lvl5pPr eaLnBrk="1" latinLnBrk="0" hangingPunct="1">
              <a:defRPr kumimoji="0" lang="pt-PT" sz="18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2305044" y="3867144"/>
            <a:ext cx="4533900" cy="1601"/>
          </a:xfrm>
          <a:prstGeom prst="line">
            <a:avLst/>
          </a:prstGeom>
          <a:ln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0" y="402264"/>
            <a:ext cx="8686800" cy="886265"/>
          </a:xfrm>
          <a:prstGeom prst="rect">
            <a:avLst/>
          </a:prstGeom>
          <a:solidFill>
            <a:schemeClr val="bg2">
              <a:alpha val="50000"/>
              <a:satMod val="18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 eaLnBrk="1" latinLnBrk="0" hangingPunct="1">
              <a:defRPr kumimoji="0" lang="pt-PT" sz="4000"/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 eaLnBrk="1" latinLnBrk="0" hangingPunct="1">
              <a:buNone/>
              <a:defRPr kumimoji="0" lang="pt-PT" sz="2400" b="1">
                <a:solidFill>
                  <a:schemeClr val="accent2"/>
                </a:solidFill>
              </a:defRPr>
            </a:lvl1pPr>
            <a:lvl2pPr eaLnBrk="1" latinLnBrk="0" hangingPunct="1">
              <a:buNone/>
              <a:defRPr kumimoji="0" lang="pt-PT" sz="2000" b="1"/>
            </a:lvl2pPr>
            <a:lvl3pPr eaLnBrk="1" latinLnBrk="0" hangingPunct="1">
              <a:buNone/>
              <a:defRPr kumimoji="0" lang="pt-PT" sz="1800" b="1"/>
            </a:lvl3pPr>
            <a:lvl4pPr eaLnBrk="1" latinLnBrk="0" hangingPunct="1">
              <a:buNone/>
              <a:defRPr kumimoji="0" lang="pt-PT" sz="1600" b="1"/>
            </a:lvl4pPr>
            <a:lvl5pPr eaLnBrk="1" latinLnBrk="0" hangingPunct="1">
              <a:buNone/>
              <a:defRPr kumimoji="0" lang="pt-PT" sz="1600" b="1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 eaLnBrk="1" latinLnBrk="0" hangingPunct="1">
              <a:buNone/>
              <a:defRPr kumimoji="0" lang="pt-PT" sz="2400" b="1">
                <a:solidFill>
                  <a:schemeClr val="accent2"/>
                </a:solidFill>
              </a:defRPr>
            </a:lvl1pPr>
            <a:lvl2pPr eaLnBrk="1" latinLnBrk="0" hangingPunct="1">
              <a:buNone/>
              <a:defRPr kumimoji="0" lang="pt-PT" sz="2000" b="1"/>
            </a:lvl2pPr>
            <a:lvl3pPr eaLnBrk="1" latinLnBrk="0" hangingPunct="1">
              <a:buNone/>
              <a:defRPr kumimoji="0" lang="pt-PT" sz="1800" b="1"/>
            </a:lvl3pPr>
            <a:lvl4pPr eaLnBrk="1" latinLnBrk="0" hangingPunct="1">
              <a:buNone/>
              <a:defRPr kumimoji="0" lang="pt-PT" sz="1600" b="1"/>
            </a:lvl4pPr>
            <a:lvl5pPr eaLnBrk="1" latinLnBrk="0" hangingPunct="1">
              <a:buNone/>
              <a:defRPr kumimoji="0" lang="pt-PT" sz="1600" b="1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 eaLnBrk="1" latinLnBrk="0" hangingPunct="1">
              <a:defRPr kumimoji="0" lang="pt-PT" sz="2400"/>
            </a:lvl1pPr>
            <a:lvl2pPr eaLnBrk="1" latinLnBrk="0" hangingPunct="1">
              <a:defRPr kumimoji="0" lang="pt-PT" sz="2000"/>
            </a:lvl2pPr>
            <a:lvl3pPr eaLnBrk="1" latinLnBrk="0" hangingPunct="1">
              <a:defRPr kumimoji="0" lang="pt-PT" sz="1800"/>
            </a:lvl3pPr>
            <a:lvl4pPr eaLnBrk="1" latinLnBrk="0" hangingPunct="1">
              <a:defRPr kumimoji="0" lang="pt-PT" sz="1600"/>
            </a:lvl4pPr>
            <a:lvl5pPr eaLnBrk="1" latinLnBrk="0" hangingPunct="1">
              <a:defRPr kumimoji="0" lang="pt-PT" sz="16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 eaLnBrk="1" latinLnBrk="0" hangingPunct="1">
              <a:defRPr kumimoji="0" lang="pt-PT" sz="2400"/>
            </a:lvl1pPr>
            <a:lvl2pPr eaLnBrk="1" latinLnBrk="0" hangingPunct="1">
              <a:defRPr kumimoji="0" lang="pt-PT" sz="2000"/>
            </a:lvl2pPr>
            <a:lvl3pPr eaLnBrk="1" latinLnBrk="0" hangingPunct="1">
              <a:defRPr kumimoji="0" lang="pt-PT" sz="1800"/>
            </a:lvl3pPr>
            <a:lvl4pPr eaLnBrk="1" latinLnBrk="0" hangingPunct="1">
              <a:defRPr kumimoji="0" lang="pt-PT" sz="1600"/>
            </a:lvl4pPr>
            <a:lvl5pPr eaLnBrk="1" latinLnBrk="0" hangingPunct="1">
              <a:defRPr kumimoji="0" lang="pt-PT" sz="16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 eaLnBrk="1" latinLnBrk="0" hangingPunct="1">
              <a:defRPr kumimoji="0" lang="pt-PT" sz="4000" cap="none" baseline="0"/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 eaLnBrk="1" latinLnBrk="0" hangingPunct="1">
              <a:buNone/>
              <a:defRPr kumimoji="0" lang="pt-PT" sz="3600" b="0"/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 eaLnBrk="1" latinLnBrk="0" hangingPunct="1">
              <a:buNone/>
              <a:defRPr kumimoji="0" lang="pt-PT" sz="1800"/>
            </a:lvl1pPr>
            <a:lvl2pPr eaLnBrk="1" latinLnBrk="0" hangingPunct="1">
              <a:buNone/>
              <a:defRPr kumimoji="0" lang="pt-PT" sz="1200"/>
            </a:lvl2pPr>
            <a:lvl3pPr eaLnBrk="1" latinLnBrk="0" hangingPunct="1">
              <a:buNone/>
              <a:defRPr kumimoji="0" lang="pt-PT" sz="1000"/>
            </a:lvl3pPr>
            <a:lvl4pPr eaLnBrk="1" latinLnBrk="0" hangingPunct="1">
              <a:buNone/>
              <a:defRPr kumimoji="0" lang="pt-PT" sz="900"/>
            </a:lvl4pPr>
            <a:lvl5pPr eaLnBrk="1" latinLnBrk="0" hangingPunct="1">
              <a:buNone/>
              <a:defRPr kumimoji="0" lang="pt-PT" sz="9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 eaLnBrk="1" latinLnBrk="0" hangingPunct="1">
              <a:defRPr kumimoji="0" lang="pt-PT" sz="3200"/>
            </a:lvl1pPr>
            <a:lvl2pPr eaLnBrk="1" latinLnBrk="0" hangingPunct="1">
              <a:defRPr kumimoji="0" lang="pt-PT" sz="2800"/>
            </a:lvl2pPr>
            <a:lvl3pPr eaLnBrk="1" latinLnBrk="0" hangingPunct="1">
              <a:defRPr kumimoji="0" lang="pt-PT" sz="2400"/>
            </a:lvl3pPr>
            <a:lvl4pPr eaLnBrk="1" latinLnBrk="0" hangingPunct="1">
              <a:defRPr kumimoji="0" lang="pt-PT" sz="2000"/>
            </a:lvl4pPr>
            <a:lvl5pPr eaLnBrk="1" latinLnBrk="0" hangingPunct="1">
              <a:defRPr kumimoji="0" lang="pt-PT" sz="20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28" name="Group 17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28600"/>
            <a:ext cx="6858000" cy="914400"/>
          </a:xfrm>
        </p:spPr>
        <p:txBody>
          <a:bodyPr anchor="b"/>
          <a:lstStyle>
            <a:lvl1pPr algn="l" eaLnBrk="1" latinLnBrk="0" hangingPunct="1">
              <a:buNone/>
              <a:defRPr kumimoji="0" lang="pt-PT" sz="2100" b="0"/>
            </a:lvl1pPr>
            <a:extLst/>
          </a:lstStyle>
          <a:p>
            <a:pPr eaLnBrk="1" latinLnBrk="0" hangingPunct="1"/>
            <a:r>
              <a:rPr lang="pt-PT" smtClean="0"/>
              <a:t>Clique para editar o estilo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6712" y="1905000"/>
            <a:ext cx="8778240" cy="4960144"/>
          </a:xfrm>
        </p:spPr>
        <p:txBody>
          <a:bodyPr/>
          <a:lstStyle>
            <a:lvl1pPr eaLnBrk="1" latinLnBrk="0" hangingPunct="1">
              <a:buNone/>
              <a:defRPr kumimoji="0" lang="pt-PT" sz="3200"/>
            </a:lvl1pPr>
            <a:extLst/>
          </a:lstStyle>
          <a:p>
            <a:r>
              <a:rPr kumimoji="0" lang="pt-PT" smtClean="0"/>
              <a:t>Clique no ícone para adicionar uma imagem</a:t>
            </a:r>
            <a:endParaRPr kumimoji="0"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1150144"/>
            <a:ext cx="6858000" cy="685800"/>
          </a:xfrm>
        </p:spPr>
        <p:txBody>
          <a:bodyPr/>
          <a:lstStyle>
            <a:lvl1pPr marL="27432" indent="0" eaLnBrk="1" latinLnBrk="0" hangingPunct="1">
              <a:spcBef>
                <a:spcPts val="0"/>
              </a:spcBef>
              <a:buNone/>
              <a:defRPr kumimoji="0" lang="pt-PT" sz="1400">
                <a:solidFill>
                  <a:srgbClr val="FFFFFF"/>
                </a:solidFill>
              </a:defRPr>
            </a:lvl1pPr>
            <a:lvl2pPr eaLnBrk="1" latinLnBrk="0" hangingPunct="1">
              <a:defRPr kumimoji="0" lang="pt-PT" sz="1200"/>
            </a:lvl2pPr>
            <a:lvl3pPr eaLnBrk="1" latinLnBrk="0" hangingPunct="1">
              <a:defRPr kumimoji="0" lang="pt-PT" sz="1000"/>
            </a:lvl3pPr>
            <a:lvl4pPr eaLnBrk="1" latinLnBrk="0" hangingPunct="1">
              <a:defRPr kumimoji="0" lang="pt-PT" sz="900"/>
            </a:lvl4pPr>
            <a:lvl5pPr eaLnBrk="1" latinLnBrk="0" hangingPunct="1">
              <a:defRPr kumimoji="0" lang="pt-PT" sz="900"/>
            </a:lvl5pPr>
            <a:extLst/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</p:txBody>
      </p:sp>
      <p:grpSp>
        <p:nvGrpSpPr>
          <p:cNvPr id="14" name="Group 17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pt-PT" smtClean="0"/>
              <a:t>30/06/2006</a:t>
            </a:r>
            <a:endParaRPr kumimoji="0"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0" lang="pt-PT" smtClean="0"/>
              <a:t>Directora de Turma - Elisa Rodrigues</a:t>
            </a:r>
            <a:endParaRPr kumimoji="0"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AD93096-5B34-4342-9326-69289CEAE4C2}" type="slidenum">
              <a:rPr/>
              <a:pPr/>
              <a:t>‹nº›</a:t>
            </a:fld>
            <a:endParaRPr kumimoji="0"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0" lang="pt-PT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pPr eaLnBrk="1" latinLnBrk="0" hangingPunct="1"/>
            <a:r>
              <a:rPr kumimoji="0" lang="pt-PT" smtClean="0"/>
              <a:t>Clique para editar o estilo</a:t>
            </a:r>
            <a:endParaRPr kumimoji="0" lang="en-US" smtClean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  <a:p>
            <a:pPr lvl="1" eaLnBrk="1" latinLnBrk="0" hangingPunct="1"/>
            <a:r>
              <a:rPr kumimoji="0" lang="pt-PT" smtClean="0"/>
              <a:t>Segundo nível</a:t>
            </a:r>
          </a:p>
          <a:p>
            <a:pPr lvl="2" eaLnBrk="1" latinLnBrk="0" hangingPunct="1"/>
            <a:r>
              <a:rPr kumimoji="0" lang="pt-PT" smtClean="0"/>
              <a:t>Terceiro nível</a:t>
            </a:r>
          </a:p>
          <a:p>
            <a:pPr lvl="3" eaLnBrk="1" latinLnBrk="0" hangingPunct="1"/>
            <a:r>
              <a:rPr kumimoji="0" lang="pt-PT" smtClean="0"/>
              <a:t>Quarto nível</a:t>
            </a:r>
          </a:p>
          <a:p>
            <a:pPr lvl="4" eaLnBrk="1" latinLnBrk="0" hangingPunct="1"/>
            <a:r>
              <a:rPr kumimoji="0" lang="pt-PT" smtClean="0"/>
              <a:t>Quinto nível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lang="pt-PT" sz="1100">
                <a:solidFill>
                  <a:schemeClr val="tx2"/>
                </a:solidFill>
              </a:defRPr>
            </a:lvl1pPr>
            <a:extLst/>
          </a:lstStyle>
          <a:p>
            <a:r>
              <a:rPr kumimoji="0" lang="pt-PT" smtClean="0">
                <a:solidFill>
                  <a:schemeClr val="tx2"/>
                </a:solidFill>
              </a:rPr>
              <a:t>30/06/2006</a:t>
            </a:r>
            <a:endParaRPr kumimoji="0" lang="pt-PT" sz="1100">
              <a:solidFill>
                <a:schemeClr val="tx2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lang="pt-PT" sz="1100">
                <a:solidFill>
                  <a:schemeClr val="tx2"/>
                </a:solidFill>
              </a:defRPr>
            </a:lvl1pPr>
            <a:extLst/>
          </a:lstStyle>
          <a:p>
            <a:pPr algn="r"/>
            <a:r>
              <a:rPr kumimoji="0" lang="pt-PT" sz="1100" smtClean="0">
                <a:solidFill>
                  <a:schemeClr val="tx2"/>
                </a:solidFill>
              </a:rPr>
              <a:t>Directora de Turma - Elisa Rodrigues</a:t>
            </a:r>
            <a:endParaRPr kumimoji="0" lang="pt-PT" sz="1100">
              <a:solidFill>
                <a:schemeClr val="tx2"/>
              </a:solidFill>
            </a:endParaRPr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lang="pt-PT" sz="1200">
                <a:solidFill>
                  <a:schemeClr val="tx2"/>
                </a:solidFill>
              </a:defRPr>
            </a:lvl1pPr>
            <a:extLst/>
          </a:lstStyle>
          <a:p>
            <a:pPr algn="l"/>
            <a:fld id="{72AC53DF-4216-466D-99A7-94400E6C2A25}" type="slidenum">
              <a:rPr kumimoji="0" lang="pt-PT" sz="1200">
                <a:solidFill>
                  <a:schemeClr val="tx2"/>
                </a:solidFill>
              </a:rPr>
              <a:pPr algn="l"/>
              <a:t>‹nº›</a:t>
            </a:fld>
            <a:endParaRPr kumimoji="0" lang="pt-PT" sz="1200">
              <a:solidFill>
                <a:schemeClr val="tx2"/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lang="pt-PT" sz="4000" kern="1200" spc="-150" baseline="0">
          <a:solidFill>
            <a:schemeClr val="tx2">
              <a:satMod val="200000"/>
            </a:schemeClr>
          </a:solidFill>
          <a:effectLst>
            <a:outerShdw blurRad="50800" dist="50800" dir="2700000" algn="tl" rotWithShape="0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SzPct val="95000"/>
        <a:buFont typeface="Wingdings"/>
        <a:buChar char=""/>
        <a:defRPr kumimoji="0" lang="pt-PT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lang="pt-PT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lang="pt-PT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lang="pt-PT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lang="pt-PT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lang="pt-PT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lang="pt-PT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lang="pt-PT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lang="pt-PT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lang="pt-PT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pt-PT" dirty="0" smtClean="0"/>
              <a:t>Agrupamento D. Pedro I</a:t>
            </a:r>
            <a:br>
              <a:rPr lang="pt-PT" dirty="0" smtClean="0"/>
            </a:br>
            <a:r>
              <a:rPr lang="pt-PT" sz="3200" cap="none" dirty="0" smtClean="0"/>
              <a:t>Escola Básica de Canidelo</a:t>
            </a:r>
            <a:r>
              <a:rPr lang="pt-PT" cap="none" dirty="0" smtClean="0"/>
              <a:t> </a:t>
            </a:r>
            <a:r>
              <a:rPr lang="pt-PT" dirty="0" smtClean="0">
                <a:solidFill>
                  <a:schemeClr val="accent1"/>
                </a:solidFill>
              </a:rPr>
              <a:t>2011/12</a:t>
            </a:r>
            <a:endParaRPr lang="pt-PT" dirty="0"/>
          </a:p>
        </p:txBody>
      </p:sp>
      <p:sp>
        <p:nvSpPr>
          <p:cNvPr id="5" name="Rectangle 4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r>
              <a:rPr lang="pt-PT" dirty="0" err="1" smtClean="0"/>
              <a:t>Receção</a:t>
            </a:r>
            <a:r>
              <a:rPr lang="pt-PT" dirty="0" smtClean="0"/>
              <a:t> aos Encarregados de Educação e Alunos</a:t>
            </a:r>
          </a:p>
          <a:p>
            <a:r>
              <a:rPr lang="pt-PT" dirty="0" smtClean="0"/>
              <a:t>9º ano Turma A</a:t>
            </a:r>
            <a:endParaRPr lang="pt-PT" dirty="0"/>
          </a:p>
        </p:txBody>
      </p:sp>
      <p:sp>
        <p:nvSpPr>
          <p:cNvPr id="7" name="Marcador de Posição do Rodapé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pic>
        <p:nvPicPr>
          <p:cNvPr id="8" name="Imagem 7" descr="Logotipo D. Pedro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3635896" y="836712"/>
            <a:ext cx="2880320" cy="252605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dirty="0" smtClean="0"/>
              <a:t>BOM ANO </a:t>
            </a:r>
            <a:r>
              <a:rPr lang="pt-PT" dirty="0" err="1" smtClean="0"/>
              <a:t>lEtivo</a:t>
            </a:r>
            <a:r>
              <a:rPr lang="pt-PT" dirty="0" smtClean="0"/>
              <a:t> !!!</a:t>
            </a:r>
            <a:endParaRPr lang="pt-PT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dirty="0" err="1" smtClean="0"/>
              <a:t>Diretora</a:t>
            </a:r>
            <a:r>
              <a:rPr kumimoji="0" lang="pt-PT" dirty="0" smtClean="0"/>
              <a:t> de Turma - Elisa Rodrigues</a:t>
            </a:r>
            <a:endParaRPr kumimoji="0" lang="pt-PT" dirty="0"/>
          </a:p>
        </p:txBody>
      </p:sp>
      <p:pic>
        <p:nvPicPr>
          <p:cNvPr id="6" name="Imagem 5" descr="lapis06.gi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4143374" y="1772816"/>
            <a:ext cx="2084809" cy="2084809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42910" y="428604"/>
            <a:ext cx="8043890" cy="1076346"/>
          </a:xfrm>
        </p:spPr>
        <p:txBody>
          <a:bodyPr/>
          <a:lstStyle>
            <a:extLst/>
          </a:lstStyle>
          <a:p>
            <a:r>
              <a:rPr lang="pt-PT" sz="28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</a:t>
            </a:r>
            <a:r>
              <a:rPr lang="pt-PT" b="1" cap="all" dirty="0" smtClean="0">
                <a:ln/>
                <a:solidFill>
                  <a:schemeClr val="tx1"/>
                </a:solidFill>
                <a:effectLst>
                  <a:reflection blurRad="12700" stA="50000" endPos="50000" dir="5400000" sy="-100000" rotWithShape="0"/>
                </a:effectLst>
              </a:rPr>
              <a:t>Encarregados de Educação </a:t>
            </a:r>
            <a:br>
              <a:rPr lang="pt-PT" b="1" cap="all" dirty="0" smtClean="0">
                <a:ln/>
                <a:solidFill>
                  <a:schemeClr val="tx1"/>
                </a:solidFill>
                <a:effectLst>
                  <a:reflection blurRad="12700" stA="50000" endPos="50000" dir="5400000" sy="-100000" rotWithShape="0"/>
                </a:effectLst>
              </a:rPr>
            </a:br>
            <a:endParaRPr lang="pt-PT" b="1" cap="all" dirty="0">
              <a:ln/>
              <a:solidFill>
                <a:schemeClr val="tx1"/>
              </a:solidFill>
              <a:effectLst>
                <a:reflection blurRad="12700" stA="50000" endPos="50000" dir="5400000" sy="-100000" rotWithShape="0"/>
              </a:effectLst>
            </a:endParaRPr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642910" y="1928802"/>
            <a:ext cx="3895724" cy="3643337"/>
          </a:xfrm>
        </p:spPr>
        <p:txBody>
          <a:bodyPr>
            <a:normAutofit fontScale="85000" lnSpcReduction="10000"/>
          </a:bodyPr>
          <a:lstStyle>
            <a:extLst/>
          </a:lstStyle>
          <a:p>
            <a:pPr>
              <a:lnSpc>
                <a:spcPct val="114000"/>
              </a:lnSpc>
            </a:pPr>
            <a:r>
              <a:rPr lang="pt-PT" sz="2800" dirty="0" smtClean="0"/>
              <a:t>O acompanhamento dos alunos por parte dos Encarregados de Educação é essencial para o sucesso educativo. É fundamental  que esteja atento ao percurso escolar do seu educando, assumindo uma postura interessada e interventiva.</a:t>
            </a:r>
            <a:endParaRPr lang="pt-PT" sz="2800" dirty="0"/>
          </a:p>
          <a:p>
            <a:endParaRPr lang="pt-PT" dirty="0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grpSp>
        <p:nvGrpSpPr>
          <p:cNvPr id="9" name="Grupo 8"/>
          <p:cNvGrpSpPr/>
          <p:nvPr/>
        </p:nvGrpSpPr>
        <p:grpSpPr>
          <a:xfrm>
            <a:off x="4857752" y="1643050"/>
            <a:ext cx="3999600" cy="748800"/>
            <a:chOff x="204789" y="0"/>
            <a:chExt cx="3998560" cy="747408"/>
          </a:xfrm>
        </p:grpSpPr>
        <p:sp>
          <p:nvSpPr>
            <p:cNvPr id="10" name="Rectângulo arredondado 9"/>
            <p:cNvSpPr/>
            <p:nvPr/>
          </p:nvSpPr>
          <p:spPr>
            <a:xfrm>
              <a:off x="204789" y="0"/>
              <a:ext cx="3998560" cy="747408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1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1" name="Rectângulo 10"/>
            <p:cNvSpPr/>
            <p:nvPr/>
          </p:nvSpPr>
          <p:spPr>
            <a:xfrm>
              <a:off x="241274" y="36485"/>
              <a:ext cx="3925590" cy="674438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spcBef>
                  <a:spcPct val="0"/>
                </a:spcBef>
              </a:pPr>
              <a:r>
                <a:rPr lang="pt-PT" sz="1800" kern="1200" dirty="0" smtClean="0"/>
                <a:t>Associação de Pais e Encarregados de Educação</a:t>
              </a:r>
              <a:endParaRPr lang="pt-PT" sz="1800" kern="1200" dirty="0"/>
            </a:p>
          </p:txBody>
        </p:sp>
      </p:grpSp>
      <p:grpSp>
        <p:nvGrpSpPr>
          <p:cNvPr id="12" name="Grupo 11"/>
          <p:cNvGrpSpPr/>
          <p:nvPr/>
        </p:nvGrpSpPr>
        <p:grpSpPr>
          <a:xfrm>
            <a:off x="4857752" y="2571744"/>
            <a:ext cx="3999600" cy="783684"/>
            <a:chOff x="204791" y="825833"/>
            <a:chExt cx="3957608" cy="752479"/>
          </a:xfrm>
        </p:grpSpPr>
        <p:sp>
          <p:nvSpPr>
            <p:cNvPr id="13" name="Rectângulo arredondado 12"/>
            <p:cNvSpPr/>
            <p:nvPr/>
          </p:nvSpPr>
          <p:spPr>
            <a:xfrm>
              <a:off x="204791" y="825833"/>
              <a:ext cx="3957608" cy="718984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1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4" name="Rectângulo 13"/>
            <p:cNvSpPr/>
            <p:nvPr/>
          </p:nvSpPr>
          <p:spPr>
            <a:xfrm>
              <a:off x="239889" y="929524"/>
              <a:ext cx="3887412" cy="648788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marL="0" marR="0" lvl="0" indent="0" algn="l" defTabSz="914400" eaLnBrk="1" fontAlgn="auto" latinLnBrk="0" hangingPunct="1"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pt-PT" sz="1800" kern="1200" dirty="0" smtClean="0"/>
                <a:t>Diálogo contínuo com a </a:t>
              </a:r>
              <a:r>
                <a:rPr lang="pt-PT" sz="1800" kern="1200" dirty="0" err="1" smtClean="0"/>
                <a:t>Diretora</a:t>
              </a:r>
              <a:r>
                <a:rPr lang="pt-PT" sz="1800" kern="1200" dirty="0" smtClean="0"/>
                <a:t> de Turma</a:t>
              </a:r>
            </a:p>
            <a:p>
              <a:pPr lvl="0" algn="l">
                <a:spcBef>
                  <a:spcPct val="0"/>
                </a:spcBef>
              </a:pPr>
              <a:endParaRPr lang="pt-PT" sz="800" kern="1200" dirty="0"/>
            </a:p>
          </p:txBody>
        </p:sp>
      </p:grpSp>
      <p:grpSp>
        <p:nvGrpSpPr>
          <p:cNvPr id="15" name="Grupo 14"/>
          <p:cNvGrpSpPr/>
          <p:nvPr/>
        </p:nvGrpSpPr>
        <p:grpSpPr>
          <a:xfrm>
            <a:off x="4857752" y="3500438"/>
            <a:ext cx="3999600" cy="748800"/>
            <a:chOff x="204791" y="1752599"/>
            <a:chExt cx="3982272" cy="621093"/>
          </a:xfrm>
        </p:grpSpPr>
        <p:sp>
          <p:nvSpPr>
            <p:cNvPr id="16" name="Rectângulo arredondado 15"/>
            <p:cNvSpPr/>
            <p:nvPr/>
          </p:nvSpPr>
          <p:spPr>
            <a:xfrm>
              <a:off x="204791" y="1752599"/>
              <a:ext cx="3982272" cy="621093"/>
            </a:xfrm>
            <a:prstGeom prst="roundRect">
              <a:avLst/>
            </a:prstGeom>
            <a:solidFill>
              <a:schemeClr val="accent6"/>
            </a:solidFill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1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7" name="Rectângulo 16"/>
            <p:cNvSpPr/>
            <p:nvPr/>
          </p:nvSpPr>
          <p:spPr>
            <a:xfrm>
              <a:off x="235110" y="1782918"/>
              <a:ext cx="3921634" cy="560455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spcBef>
                  <a:spcPct val="0"/>
                </a:spcBef>
                <a:spcAft>
                  <a:spcPct val="35000"/>
                </a:spcAft>
              </a:pPr>
              <a:r>
                <a:rPr lang="pt-PT" sz="1800" kern="1200" dirty="0" smtClean="0"/>
                <a:t>Verificação da Caderneta do aluno</a:t>
              </a:r>
              <a:endParaRPr lang="pt-PT" sz="1800" kern="1200" dirty="0"/>
            </a:p>
          </p:txBody>
        </p:sp>
      </p:grpSp>
      <p:grpSp>
        <p:nvGrpSpPr>
          <p:cNvPr id="18" name="Grupo 17"/>
          <p:cNvGrpSpPr/>
          <p:nvPr/>
        </p:nvGrpSpPr>
        <p:grpSpPr>
          <a:xfrm>
            <a:off x="4857752" y="4429131"/>
            <a:ext cx="3999600" cy="748800"/>
            <a:chOff x="204789" y="2538418"/>
            <a:chExt cx="4056171" cy="693361"/>
          </a:xfrm>
          <a:solidFill>
            <a:schemeClr val="accent1">
              <a:lumMod val="75000"/>
            </a:schemeClr>
          </a:solidFill>
        </p:grpSpPr>
        <p:sp>
          <p:nvSpPr>
            <p:cNvPr id="19" name="Rectângulo arredondado 18"/>
            <p:cNvSpPr/>
            <p:nvPr/>
          </p:nvSpPr>
          <p:spPr>
            <a:xfrm>
              <a:off x="204789" y="2538418"/>
              <a:ext cx="4056171" cy="693361"/>
            </a:xfrm>
            <a:prstGeom prst="roundRect">
              <a:avLst/>
            </a:prstGeom>
            <a:grpFill/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1">
              <a:schemeClr val="accent6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0" name="Rectângulo 19"/>
            <p:cNvSpPr/>
            <p:nvPr/>
          </p:nvSpPr>
          <p:spPr>
            <a:xfrm>
              <a:off x="238636" y="2572265"/>
              <a:ext cx="3988477" cy="625667"/>
            </a:xfrm>
            <a:prstGeom prst="rect">
              <a:avLst/>
            </a:prstGeom>
            <a:grpFill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spcBef>
                  <a:spcPct val="0"/>
                </a:spcBef>
                <a:spcAft>
                  <a:spcPct val="35000"/>
                </a:spcAft>
              </a:pPr>
              <a:r>
                <a:rPr lang="pt-PT" sz="1800" kern="1200" dirty="0" smtClean="0"/>
                <a:t>Verificação dos Cadernos Diários</a:t>
              </a:r>
            </a:p>
          </p:txBody>
        </p:sp>
      </p:grpSp>
      <p:grpSp>
        <p:nvGrpSpPr>
          <p:cNvPr id="21" name="Grupo 20"/>
          <p:cNvGrpSpPr/>
          <p:nvPr/>
        </p:nvGrpSpPr>
        <p:grpSpPr>
          <a:xfrm>
            <a:off x="4857752" y="5322942"/>
            <a:ext cx="3999600" cy="749266"/>
            <a:chOff x="204791" y="3423454"/>
            <a:chExt cx="4042943" cy="569440"/>
          </a:xfrm>
        </p:grpSpPr>
        <p:sp>
          <p:nvSpPr>
            <p:cNvPr id="22" name="Rectângulo arredondado 21"/>
            <p:cNvSpPr/>
            <p:nvPr/>
          </p:nvSpPr>
          <p:spPr>
            <a:xfrm>
              <a:off x="204791" y="3423808"/>
              <a:ext cx="4042943" cy="569086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4">
                <a:hueOff val="0"/>
                <a:satOff val="0"/>
                <a:lumOff val="0"/>
                <a:alphaOff val="0"/>
              </a:schemeClr>
            </a:fillRef>
            <a:effectRef idx="1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Rectângulo 22"/>
            <p:cNvSpPr/>
            <p:nvPr/>
          </p:nvSpPr>
          <p:spPr>
            <a:xfrm>
              <a:off x="277003" y="3423454"/>
              <a:ext cx="3942951" cy="513526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marL="0" marR="0" lvl="0" indent="0" algn="l" defTabSz="914400" eaLnBrk="1" fontAlgn="auto" latinLnBrk="0" hangingPunct="1"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pt-PT" sz="1800" kern="1200" dirty="0" smtClean="0"/>
                <a:t>Leitura do Regulamento Interno (em conjunto com o educando)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857224" y="4929198"/>
            <a:ext cx="7715304" cy="1045365"/>
          </a:xfrm>
        </p:spPr>
        <p:txBody>
          <a:bodyPr/>
          <a:lstStyle>
            <a:extLst/>
          </a:lstStyle>
          <a:p>
            <a:r>
              <a:rPr lang="pt-PT" dirty="0" smtClean="0"/>
              <a:t>Regulamento interno</a:t>
            </a:r>
            <a:endParaRPr lang="pt-PT" dirty="0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grpSp>
        <p:nvGrpSpPr>
          <p:cNvPr id="4" name="Grupo 3"/>
          <p:cNvGrpSpPr/>
          <p:nvPr/>
        </p:nvGrpSpPr>
        <p:grpSpPr>
          <a:xfrm>
            <a:off x="978214" y="1494554"/>
            <a:ext cx="7380000" cy="720000"/>
            <a:chOff x="204789" y="0"/>
            <a:chExt cx="3998560" cy="747408"/>
          </a:xfrm>
        </p:grpSpPr>
        <p:sp>
          <p:nvSpPr>
            <p:cNvPr id="5" name="Rectângulo arredondado 4"/>
            <p:cNvSpPr/>
            <p:nvPr/>
          </p:nvSpPr>
          <p:spPr>
            <a:xfrm>
              <a:off x="204789" y="0"/>
              <a:ext cx="3998560" cy="747408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hueOff val="0"/>
                <a:satOff val="0"/>
                <a:lumOff val="0"/>
                <a:alphaOff val="0"/>
              </a:schemeClr>
            </a:fillRef>
            <a:effectRef idx="1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" name="Rectângulo 5"/>
            <p:cNvSpPr/>
            <p:nvPr/>
          </p:nvSpPr>
          <p:spPr>
            <a:xfrm>
              <a:off x="216647" y="36485"/>
              <a:ext cx="3950217" cy="674438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pt-PT" dirty="0" smtClean="0"/>
                <a:t>Ter em atenção a especificidade da disciplina de Educação Física no que respeita a dispensas, equipamento e higiene.</a:t>
              </a:r>
              <a:endParaRPr lang="pt-PT" sz="1800" kern="1200" dirty="0" smtClean="0"/>
            </a:p>
          </p:txBody>
        </p:sp>
      </p:grpSp>
      <p:grpSp>
        <p:nvGrpSpPr>
          <p:cNvPr id="7" name="Grupo 6"/>
          <p:cNvGrpSpPr/>
          <p:nvPr/>
        </p:nvGrpSpPr>
        <p:grpSpPr>
          <a:xfrm>
            <a:off x="978214" y="3352958"/>
            <a:ext cx="7380000" cy="718984"/>
            <a:chOff x="204791" y="894426"/>
            <a:chExt cx="3957608" cy="718984"/>
          </a:xfrm>
        </p:grpSpPr>
        <p:sp>
          <p:nvSpPr>
            <p:cNvPr id="8" name="Rectângulo arredondado 7"/>
            <p:cNvSpPr/>
            <p:nvPr/>
          </p:nvSpPr>
          <p:spPr>
            <a:xfrm>
              <a:off x="204791" y="894426"/>
              <a:ext cx="3957608" cy="718984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1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9" name="Rectângulo 8"/>
            <p:cNvSpPr/>
            <p:nvPr/>
          </p:nvSpPr>
          <p:spPr>
            <a:xfrm>
              <a:off x="216528" y="929524"/>
              <a:ext cx="3910773" cy="683886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marL="0" marR="0" lvl="0" indent="0" algn="l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pt-PT" dirty="0" smtClean="0"/>
                <a:t>Chamar a atenção para a necessidade de os educandos acautelarem os seus valores.</a:t>
              </a:r>
              <a:endParaRPr lang="pt-PT" sz="1800" kern="1200" dirty="0" smtClean="0"/>
            </a:p>
            <a:p>
              <a:pPr lvl="0" algn="l">
                <a:spcBef>
                  <a:spcPct val="0"/>
                </a:spcBef>
              </a:pPr>
              <a:endParaRPr lang="pt-PT" sz="800" kern="1200" dirty="0"/>
            </a:p>
          </p:txBody>
        </p:sp>
      </p:grpSp>
      <p:grpSp>
        <p:nvGrpSpPr>
          <p:cNvPr id="10" name="Grupo 9"/>
          <p:cNvGrpSpPr/>
          <p:nvPr/>
        </p:nvGrpSpPr>
        <p:grpSpPr>
          <a:xfrm>
            <a:off x="978214" y="571480"/>
            <a:ext cx="7380000" cy="720001"/>
            <a:chOff x="128209" y="1681161"/>
            <a:chExt cx="4028535" cy="662213"/>
          </a:xfrm>
        </p:grpSpPr>
        <p:sp>
          <p:nvSpPr>
            <p:cNvPr id="11" name="Rectângulo arredondado 10"/>
            <p:cNvSpPr/>
            <p:nvPr/>
          </p:nvSpPr>
          <p:spPr>
            <a:xfrm>
              <a:off x="128209" y="1681161"/>
              <a:ext cx="4028535" cy="621093"/>
            </a:xfrm>
            <a:prstGeom prst="roundRect">
              <a:avLst/>
            </a:prstGeom>
            <a:solidFill>
              <a:schemeClr val="accent6"/>
            </a:solidFill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1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2" name="Rectângulo 11"/>
            <p:cNvSpPr/>
            <p:nvPr/>
          </p:nvSpPr>
          <p:spPr>
            <a:xfrm>
              <a:off x="140156" y="1681162"/>
              <a:ext cx="4016588" cy="662212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pt-PT" dirty="0" smtClean="0"/>
                <a:t>Certificar-se que o educando traz sempre consigo a caderneta e o cartão magnético.</a:t>
              </a:r>
              <a:endParaRPr lang="pt-PT" sz="1800" kern="1200" dirty="0"/>
            </a:p>
          </p:txBody>
        </p:sp>
      </p:grpSp>
      <p:grpSp>
        <p:nvGrpSpPr>
          <p:cNvPr id="16" name="Grupo 15"/>
          <p:cNvGrpSpPr/>
          <p:nvPr/>
        </p:nvGrpSpPr>
        <p:grpSpPr>
          <a:xfrm>
            <a:off x="978214" y="2423248"/>
            <a:ext cx="7380000" cy="720000"/>
            <a:chOff x="204791" y="3395674"/>
            <a:chExt cx="4042943" cy="569086"/>
          </a:xfrm>
        </p:grpSpPr>
        <p:sp>
          <p:nvSpPr>
            <p:cNvPr id="17" name="Rectângulo arredondado 16"/>
            <p:cNvSpPr/>
            <p:nvPr/>
          </p:nvSpPr>
          <p:spPr>
            <a:xfrm>
              <a:off x="204791" y="3395674"/>
              <a:ext cx="4042943" cy="569086"/>
            </a:xfrm>
            <a:prstGeom prst="roundRect">
              <a:avLst/>
            </a:prstGeom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4">
                <a:hueOff val="0"/>
                <a:satOff val="0"/>
                <a:lumOff val="0"/>
                <a:alphaOff val="0"/>
              </a:schemeClr>
            </a:fillRef>
            <a:effectRef idx="1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anchor="ctr"/>
            <a:lstStyle/>
            <a:p>
              <a:r>
                <a:rPr lang="pt-PT" dirty="0" smtClean="0"/>
                <a:t>Sensibilizar os educandos para a conservação e limpeza da escola.</a:t>
              </a:r>
              <a:endParaRPr lang="pt-PT" dirty="0"/>
            </a:p>
          </p:txBody>
        </p:sp>
        <p:sp>
          <p:nvSpPr>
            <p:cNvPr id="18" name="Rectângulo 17"/>
            <p:cNvSpPr/>
            <p:nvPr/>
          </p:nvSpPr>
          <p:spPr>
            <a:xfrm>
              <a:off x="232571" y="3423454"/>
              <a:ext cx="3987383" cy="513526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marL="0" marR="0" lvl="0" indent="0" algn="l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lang="pt-PT" sz="1800" kern="1200" dirty="0" smtClean="0"/>
            </a:p>
          </p:txBody>
        </p:sp>
      </p:grpSp>
      <p:sp>
        <p:nvSpPr>
          <p:cNvPr id="20" name="Rectângulo arredondado 19"/>
          <p:cNvSpPr/>
          <p:nvPr/>
        </p:nvSpPr>
        <p:spPr>
          <a:xfrm>
            <a:off x="978214" y="4280636"/>
            <a:ext cx="7365396" cy="675293"/>
          </a:xfrm>
          <a:prstGeom prst="roundRect">
            <a:avLst/>
          </a:prstGeom>
          <a:solidFill>
            <a:schemeClr val="accent2">
              <a:lumMod val="75000"/>
            </a:schemeClr>
          </a:solidFill>
        </p:spPr>
        <p:style>
          <a:lnRef idx="3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1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/>
          <a:lstStyle/>
          <a:p>
            <a:pPr lvl="0"/>
            <a:r>
              <a:rPr lang="pt-PT" dirty="0" smtClean="0"/>
              <a:t>Ter em atenção a proibição de determinados comportamentos e uso de </a:t>
            </a:r>
            <a:r>
              <a:rPr lang="pt-PT" dirty="0" err="1" smtClean="0"/>
              <a:t>objetos</a:t>
            </a:r>
            <a:r>
              <a:rPr lang="pt-PT" dirty="0" smtClean="0"/>
              <a:t> (corretor, </a:t>
            </a:r>
            <a:r>
              <a:rPr lang="pt-PT" dirty="0" err="1" smtClean="0"/>
              <a:t>x-ato</a:t>
            </a:r>
            <a:r>
              <a:rPr lang="pt-PT" dirty="0" smtClean="0"/>
              <a:t>, tesouras de bicos  e TELEMÓVEIS)</a:t>
            </a:r>
          </a:p>
          <a:p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071538" y="571480"/>
            <a:ext cx="7343772" cy="902489"/>
          </a:xfrm>
        </p:spPr>
        <p:txBody>
          <a:bodyPr/>
          <a:lstStyle>
            <a:extLst/>
          </a:lstStyle>
          <a:p>
            <a:r>
              <a:rPr lang="pt-PT" dirty="0" smtClean="0"/>
              <a:t>Cantina</a:t>
            </a:r>
            <a:endParaRPr lang="pt-PT" dirty="0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smtClean="0"/>
              <a:t>Diretora de Turma - Elisa Rodrigues</a:t>
            </a:r>
            <a:endParaRPr kumimoji="0" lang="pt-PT" sz="1400" dirty="0"/>
          </a:p>
        </p:txBody>
      </p:sp>
      <p:sp>
        <p:nvSpPr>
          <p:cNvPr id="4" name="Rectângulo arredondado 3"/>
          <p:cNvSpPr/>
          <p:nvPr/>
        </p:nvSpPr>
        <p:spPr>
          <a:xfrm>
            <a:off x="899592" y="1700808"/>
            <a:ext cx="7704856" cy="4392488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buFont typeface="Wingdings" pitchFamily="2" charset="2"/>
              <a:buChar char="Ø"/>
            </a:pPr>
            <a:r>
              <a:rPr lang="pt-PT" sz="2400" dirty="0" smtClean="0"/>
              <a:t> na Escola Secundária Inês de Castro</a:t>
            </a:r>
          </a:p>
          <a:p>
            <a:endParaRPr lang="pt-PT" sz="2400" dirty="0" smtClean="0"/>
          </a:p>
          <a:p>
            <a:pPr>
              <a:buFont typeface="Wingdings" pitchFamily="2" charset="2"/>
              <a:buChar char="Ø"/>
            </a:pPr>
            <a:r>
              <a:rPr lang="pt-PT" sz="2400" dirty="0" smtClean="0"/>
              <a:t> o bufete encontra-se encerrado entre as 12h e as 14h.</a:t>
            </a:r>
          </a:p>
          <a:p>
            <a:endParaRPr lang="pt-PT" sz="2400" dirty="0" smtClean="0"/>
          </a:p>
          <a:p>
            <a:pPr>
              <a:buFont typeface="Wingdings" pitchFamily="2" charset="2"/>
              <a:buChar char="Ø"/>
            </a:pPr>
            <a:r>
              <a:rPr lang="pt-PT" sz="2400" dirty="0" smtClean="0"/>
              <a:t> as refeições deverão ser compradas nos quiosques na semana anterior, na véspera ou no próprio dia até às 10h05m, mediante o pagamento de taxa.</a:t>
            </a:r>
            <a:br>
              <a:rPr lang="pt-PT" sz="2400" dirty="0" smtClean="0"/>
            </a:br>
            <a:endParaRPr lang="pt-PT" sz="2400" dirty="0" smtClean="0"/>
          </a:p>
          <a:p>
            <a:pPr>
              <a:buFont typeface="Wingdings" pitchFamily="2" charset="2"/>
              <a:buChar char="Ø"/>
            </a:pPr>
            <a:r>
              <a:rPr lang="pt-PT" sz="2400" dirty="0" smtClean="0"/>
              <a:t>Acesso aos movimentos do cartão do aluno e possibilidade de aquisição de refeições “online”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55576" y="332656"/>
            <a:ext cx="7772400" cy="826289"/>
          </a:xfrm>
        </p:spPr>
        <p:txBody>
          <a:bodyPr/>
          <a:lstStyle/>
          <a:p>
            <a:r>
              <a:rPr lang="pt-PT" dirty="0" smtClean="0"/>
              <a:t>Justificação de Faltas</a:t>
            </a:r>
            <a:endParaRPr lang="pt-PT" dirty="0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sp>
        <p:nvSpPr>
          <p:cNvPr id="5" name="Rectângulo arredondado 4"/>
          <p:cNvSpPr/>
          <p:nvPr/>
        </p:nvSpPr>
        <p:spPr>
          <a:xfrm>
            <a:off x="1331640" y="1556792"/>
            <a:ext cx="7215238" cy="1728192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buFont typeface="Wingdings" pitchFamily="2" charset="2"/>
              <a:buChar char="Ø"/>
            </a:pPr>
            <a:r>
              <a:rPr lang="pt-PT" sz="2400" dirty="0" smtClean="0"/>
              <a:t>Justificar as faltas dentro do prazo legal</a:t>
            </a:r>
            <a:br>
              <a:rPr lang="pt-PT" sz="2400" dirty="0" smtClean="0"/>
            </a:br>
            <a:r>
              <a:rPr lang="pt-PT" sz="2400" dirty="0" smtClean="0"/>
              <a:t>     (3 dias úteis)</a:t>
            </a:r>
          </a:p>
          <a:p>
            <a:pPr>
              <a:buFont typeface="Wingdings" pitchFamily="2" charset="2"/>
              <a:buChar char="Ø"/>
            </a:pPr>
            <a:r>
              <a:rPr lang="pt-PT" sz="2400" dirty="0" smtClean="0"/>
              <a:t>Lei nº 39/ 2010 (Estatuto do Aluno)</a:t>
            </a:r>
          </a:p>
          <a:p>
            <a:pPr algn="ctr"/>
            <a:endParaRPr lang="pt-PT" sz="2400" dirty="0" smtClean="0"/>
          </a:p>
        </p:txBody>
      </p:sp>
      <p:sp>
        <p:nvSpPr>
          <p:cNvPr id="6" name="Rectângulo arredondado 5"/>
          <p:cNvSpPr/>
          <p:nvPr/>
        </p:nvSpPr>
        <p:spPr>
          <a:xfrm>
            <a:off x="1331640" y="3717032"/>
            <a:ext cx="7215238" cy="1728192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buFont typeface="Wingdings" pitchFamily="2" charset="2"/>
              <a:buChar char="Ø"/>
            </a:pPr>
            <a:r>
              <a:rPr lang="pt-PT" sz="2400" dirty="0" smtClean="0"/>
              <a:t>Zelar pela pontualidade do aluno </a:t>
            </a:r>
          </a:p>
          <a:p>
            <a:pPr lvl="1">
              <a:buFont typeface="Wingdings" pitchFamily="2" charset="2"/>
              <a:buChar char="Ø"/>
            </a:pPr>
            <a:r>
              <a:rPr lang="pt-PT" sz="3600" dirty="0" smtClean="0"/>
              <a:t>1º tempo – 8:15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85786" y="357167"/>
            <a:ext cx="7700962" cy="1143008"/>
          </a:xfrm>
        </p:spPr>
        <p:txBody>
          <a:bodyPr/>
          <a:lstStyle/>
          <a:p>
            <a:r>
              <a:rPr lang="pt-PT" dirty="0" smtClean="0"/>
              <a:t>Calendário Escolar</a:t>
            </a:r>
            <a:endParaRPr lang="pt-PT" dirty="0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graphicFrame>
        <p:nvGraphicFramePr>
          <p:cNvPr id="5" name="Diagrama 4"/>
          <p:cNvGraphicFramePr/>
          <p:nvPr/>
        </p:nvGraphicFramePr>
        <p:xfrm>
          <a:off x="785786" y="1785926"/>
          <a:ext cx="7560000" cy="43577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Rectângulo arredondado 5"/>
          <p:cNvSpPr/>
          <p:nvPr/>
        </p:nvSpPr>
        <p:spPr>
          <a:xfrm>
            <a:off x="1142976" y="2000240"/>
            <a:ext cx="1785950" cy="10001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2400" b="1" dirty="0" smtClean="0"/>
              <a:t>1º Período</a:t>
            </a:r>
            <a:endParaRPr lang="pt-PT" sz="2400" b="1" dirty="0"/>
          </a:p>
        </p:txBody>
      </p:sp>
      <p:sp>
        <p:nvSpPr>
          <p:cNvPr id="7" name="Rectângulo arredondado 6"/>
          <p:cNvSpPr/>
          <p:nvPr/>
        </p:nvSpPr>
        <p:spPr>
          <a:xfrm>
            <a:off x="3786182" y="2000240"/>
            <a:ext cx="1785950" cy="10001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2400" b="1" dirty="0" smtClean="0"/>
              <a:t>2º Período</a:t>
            </a:r>
            <a:endParaRPr lang="pt-PT" sz="2400" b="1" dirty="0"/>
          </a:p>
        </p:txBody>
      </p:sp>
      <p:sp>
        <p:nvSpPr>
          <p:cNvPr id="8" name="Rectângulo arredondado 7"/>
          <p:cNvSpPr/>
          <p:nvPr/>
        </p:nvSpPr>
        <p:spPr>
          <a:xfrm>
            <a:off x="6357950" y="2000240"/>
            <a:ext cx="1785950" cy="10001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sz="2400" b="1" dirty="0" smtClean="0"/>
              <a:t>3º Período</a:t>
            </a:r>
            <a:endParaRPr lang="pt-PT" sz="2400" b="1" dirty="0"/>
          </a:p>
        </p:txBody>
      </p:sp>
      <p:sp>
        <p:nvSpPr>
          <p:cNvPr id="9" name="Rectângulo arredondado 8"/>
          <p:cNvSpPr/>
          <p:nvPr/>
        </p:nvSpPr>
        <p:spPr>
          <a:xfrm>
            <a:off x="928662" y="5143512"/>
            <a:ext cx="2268000" cy="928694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dirty="0" smtClean="0">
                <a:solidFill>
                  <a:schemeClr val="accent1">
                    <a:lumMod val="75000"/>
                  </a:schemeClr>
                </a:solidFill>
              </a:rPr>
              <a:t>Interrupção</a:t>
            </a:r>
          </a:p>
          <a:p>
            <a:pPr algn="ctr"/>
            <a:r>
              <a:rPr lang="pt-PT" dirty="0" smtClean="0">
                <a:solidFill>
                  <a:schemeClr val="accent1">
                    <a:lumMod val="75000"/>
                  </a:schemeClr>
                </a:solidFill>
              </a:rPr>
              <a:t>19/12 a 02/ 01</a:t>
            </a:r>
            <a:endParaRPr lang="pt-PT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0" name="Rectângulo arredondado 9"/>
          <p:cNvSpPr/>
          <p:nvPr/>
        </p:nvSpPr>
        <p:spPr>
          <a:xfrm>
            <a:off x="3571868" y="5143512"/>
            <a:ext cx="2268000" cy="928694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dirty="0" smtClean="0">
                <a:solidFill>
                  <a:schemeClr val="accent1">
                    <a:lumMod val="75000"/>
                  </a:schemeClr>
                </a:solidFill>
              </a:rPr>
              <a:t>Interrupção</a:t>
            </a:r>
          </a:p>
          <a:p>
            <a:pPr algn="ctr"/>
            <a:r>
              <a:rPr lang="pt-PT" dirty="0" smtClean="0">
                <a:solidFill>
                  <a:schemeClr val="accent1">
                    <a:lumMod val="75000"/>
                  </a:schemeClr>
                </a:solidFill>
              </a:rPr>
              <a:t>20 a 22/ 02</a:t>
            </a:r>
          </a:p>
          <a:p>
            <a:pPr algn="ctr"/>
            <a:r>
              <a:rPr lang="pt-PT" dirty="0" smtClean="0">
                <a:solidFill>
                  <a:schemeClr val="accent1">
                    <a:lumMod val="75000"/>
                  </a:schemeClr>
                </a:solidFill>
              </a:rPr>
              <a:t>26/03 a 9/04</a:t>
            </a:r>
            <a:endParaRPr lang="pt-PT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dirty="0" err="1" smtClean="0"/>
              <a:t>Diretora</a:t>
            </a:r>
            <a:r>
              <a:rPr kumimoji="0" lang="pt-PT" dirty="0" smtClean="0"/>
              <a:t> de Turma - Elisa Rodrigues</a:t>
            </a:r>
            <a:endParaRPr kumimoji="0" lang="pt-PT" dirty="0"/>
          </a:p>
        </p:txBody>
      </p:sp>
      <p:graphicFrame>
        <p:nvGraphicFramePr>
          <p:cNvPr id="5" name="Tabel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9272901"/>
              </p:ext>
            </p:extLst>
          </p:nvPr>
        </p:nvGraphicFramePr>
        <p:xfrm>
          <a:off x="899592" y="476673"/>
          <a:ext cx="7704857" cy="52361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08312"/>
                <a:gridCol w="1705902"/>
                <a:gridCol w="3190643"/>
              </a:tblGrid>
              <a:tr h="447037">
                <a:tc>
                  <a:txBody>
                    <a:bodyPr/>
                    <a:lstStyle/>
                    <a:p>
                      <a:r>
                        <a:rPr lang="pt-PT" dirty="0" smtClean="0"/>
                        <a:t>Disciplinas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Tempos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Professor (a)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Língua Portuguesa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</a:t>
                      </a:r>
                      <a:r>
                        <a:rPr lang="pt-PT" baseline="0" dirty="0" smtClean="0"/>
                        <a:t> + 90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Lúcia Sousa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Inglês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Elisa Rodrigues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Francês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Diana</a:t>
                      </a:r>
                      <a:r>
                        <a:rPr lang="pt-PT" baseline="0" dirty="0" smtClean="0"/>
                        <a:t> Magalhães</a:t>
                      </a:r>
                      <a:endParaRPr lang="pt-PT" dirty="0"/>
                    </a:p>
                  </a:txBody>
                  <a:tcPr/>
                </a:tc>
              </a:tr>
              <a:tr h="374206">
                <a:tc>
                  <a:txBody>
                    <a:bodyPr/>
                    <a:lstStyle/>
                    <a:p>
                      <a:r>
                        <a:rPr lang="pt-PT" dirty="0" smtClean="0"/>
                        <a:t>História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Vitorino  Silva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Geografia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Pedro Teixeira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Matemática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dirty="0" smtClean="0"/>
                        <a:t>90</a:t>
                      </a:r>
                      <a:r>
                        <a:rPr lang="pt-PT" baseline="0" dirty="0" smtClean="0"/>
                        <a:t> + 90 </a:t>
                      </a:r>
                      <a:r>
                        <a:rPr lang="pt-PT" baseline="0" smtClean="0"/>
                        <a:t>+ 90</a:t>
                      </a:r>
                      <a:endParaRPr lang="pt-PT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Elisabete Garcia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Ciências Naturais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45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Helena Matos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C.F.</a:t>
                      </a:r>
                      <a:r>
                        <a:rPr lang="pt-PT" baseline="0" dirty="0" smtClean="0"/>
                        <a:t> Q.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45 + 45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Vera Tavares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Educação Tecnológica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Maria do </a:t>
                      </a:r>
                      <a:r>
                        <a:rPr lang="pt-PT" smtClean="0"/>
                        <a:t>Carmo Cruz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Educação </a:t>
                      </a:r>
                      <a:r>
                        <a:rPr lang="pt-PT" baseline="0" dirty="0" smtClean="0"/>
                        <a:t> Física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 + 45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smtClean="0"/>
                        <a:t>Sara Mendes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T.I.C.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90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Marlene Peres</a:t>
                      </a:r>
                      <a:endParaRPr lang="pt-PT" dirty="0"/>
                    </a:p>
                  </a:txBody>
                  <a:tcPr/>
                </a:tc>
              </a:tr>
              <a:tr h="359707">
                <a:tc>
                  <a:txBody>
                    <a:bodyPr/>
                    <a:lstStyle/>
                    <a:p>
                      <a:r>
                        <a:rPr lang="pt-PT" dirty="0" smtClean="0"/>
                        <a:t>Formação Cívica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Elisa Rodrigues</a:t>
                      </a:r>
                      <a:endParaRPr lang="pt-PT" dirty="0"/>
                    </a:p>
                  </a:txBody>
                  <a:tcPr/>
                </a:tc>
              </a:tr>
              <a:tr h="39157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dirty="0" smtClean="0"/>
                        <a:t>EMRC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45</a:t>
                      </a:r>
                      <a:endParaRPr lang="pt-P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t-PT" dirty="0" smtClean="0"/>
                        <a:t>Marta Duarte</a:t>
                      </a:r>
                      <a:endParaRPr lang="pt-P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857224" y="4929198"/>
            <a:ext cx="7715304" cy="1045365"/>
          </a:xfrm>
        </p:spPr>
        <p:txBody>
          <a:bodyPr/>
          <a:lstStyle>
            <a:extLst/>
          </a:lstStyle>
          <a:p>
            <a:r>
              <a:rPr lang="pt-PT" dirty="0" smtClean="0"/>
              <a:t>Atividades </a:t>
            </a:r>
            <a:br>
              <a:rPr lang="pt-PT" dirty="0" smtClean="0"/>
            </a:br>
            <a:r>
              <a:rPr lang="pt-PT" dirty="0" smtClean="0"/>
              <a:t>Projeto Curricular de Turma</a:t>
            </a:r>
            <a:endParaRPr lang="pt-PT" dirty="0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grpSp>
        <p:nvGrpSpPr>
          <p:cNvPr id="10" name="Grupo 9"/>
          <p:cNvGrpSpPr/>
          <p:nvPr/>
        </p:nvGrpSpPr>
        <p:grpSpPr>
          <a:xfrm>
            <a:off x="1000100" y="571484"/>
            <a:ext cx="7423508" cy="3289564"/>
            <a:chOff x="140156" y="1681162"/>
            <a:chExt cx="4052285" cy="708006"/>
          </a:xfrm>
        </p:grpSpPr>
        <p:sp>
          <p:nvSpPr>
            <p:cNvPr id="11" name="Rectângulo arredondado 10"/>
            <p:cNvSpPr/>
            <p:nvPr/>
          </p:nvSpPr>
          <p:spPr>
            <a:xfrm>
              <a:off x="163906" y="1768075"/>
              <a:ext cx="4028535" cy="621093"/>
            </a:xfrm>
            <a:prstGeom prst="roundRect">
              <a:avLst/>
            </a:prstGeom>
            <a:solidFill>
              <a:schemeClr val="accent6"/>
            </a:solidFill>
          </p:spPr>
          <p:style>
            <a:lnRef idx="3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1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r>
                <a:rPr lang="pt-PT" sz="3200" b="1" dirty="0" smtClean="0">
                  <a:solidFill>
                    <a:schemeClr val="bg1"/>
                  </a:solidFill>
                </a:rPr>
                <a:t>Tema Aglutinador do Agrupamento:</a:t>
              </a:r>
              <a:r>
                <a:rPr lang="pt-PT" sz="3200" dirty="0" smtClean="0">
                  <a:solidFill>
                    <a:schemeClr val="bg1"/>
                  </a:solidFill>
                </a:rPr>
                <a:t> </a:t>
              </a:r>
            </a:p>
            <a:p>
              <a:endParaRPr lang="pt-PT" sz="3200" dirty="0" smtClean="0">
                <a:solidFill>
                  <a:schemeClr val="bg1"/>
                </a:solidFill>
              </a:endParaRPr>
            </a:p>
            <a:p>
              <a:r>
                <a:rPr lang="pt-PT" sz="3200" b="1" dirty="0" smtClean="0"/>
                <a:t>“D. Pedro @conhecer: um </a:t>
              </a:r>
              <a:r>
                <a:rPr lang="pt-PT" sz="3200" b="1" dirty="0" err="1" smtClean="0"/>
                <a:t>projeto</a:t>
              </a:r>
              <a:r>
                <a:rPr lang="pt-PT" sz="3200" b="1" dirty="0" smtClean="0"/>
                <a:t> em comum com o melhor de cada um” </a:t>
              </a:r>
              <a:endParaRPr lang="pt-PT" sz="3200" b="1" dirty="0"/>
            </a:p>
          </p:txBody>
        </p:sp>
        <p:sp>
          <p:nvSpPr>
            <p:cNvPr id="12" name="Rectângulo 11"/>
            <p:cNvSpPr/>
            <p:nvPr/>
          </p:nvSpPr>
          <p:spPr>
            <a:xfrm>
              <a:off x="140156" y="1681162"/>
              <a:ext cx="4016588" cy="662212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6935" tIns="0" rIns="116935" bIns="0" numCol="1" spcCol="1270" anchor="ctr" anchorCtr="0">
              <a:noAutofit/>
            </a:bodyPr>
            <a:lstStyle/>
            <a:p>
              <a:pPr lvl="0" algn="l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pt-PT" sz="1800" kern="12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496944" cy="1112041"/>
          </a:xfrm>
        </p:spPr>
        <p:txBody>
          <a:bodyPr/>
          <a:lstStyle/>
          <a:p>
            <a:r>
              <a:rPr lang="pt-PT" dirty="0" smtClean="0"/>
              <a:t>Atendimento </a:t>
            </a:r>
            <a:r>
              <a:rPr lang="pt-PT" dirty="0" err="1" smtClean="0"/>
              <a:t>Diretora</a:t>
            </a:r>
            <a:r>
              <a:rPr lang="pt-PT" dirty="0" smtClean="0"/>
              <a:t> de turma</a:t>
            </a:r>
            <a:endParaRPr lang="pt-PT" dirty="0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0" lang="pt-PT" sz="1400" dirty="0" err="1" smtClean="0"/>
              <a:t>Diretora</a:t>
            </a:r>
            <a:r>
              <a:rPr kumimoji="0" lang="pt-PT" sz="1400" dirty="0" smtClean="0"/>
              <a:t> de Turma - Elisa Rodrigues</a:t>
            </a:r>
            <a:endParaRPr kumimoji="0" lang="pt-PT" sz="1400" dirty="0"/>
          </a:p>
        </p:txBody>
      </p:sp>
      <p:sp>
        <p:nvSpPr>
          <p:cNvPr id="6" name="Título 1"/>
          <p:cNvSpPr txBox="1">
            <a:spLocks/>
          </p:cNvSpPr>
          <p:nvPr/>
        </p:nvSpPr>
        <p:spPr>
          <a:xfrm>
            <a:off x="827584" y="1916832"/>
            <a:ext cx="8001027" cy="3504452"/>
          </a:xfrm>
          <a:prstGeom prst="rect">
            <a:avLst/>
          </a:prstGeom>
          <a:effectLst/>
        </p:spPr>
        <p:txBody>
          <a:bodyPr vert="horz" anchor="b">
            <a:normAutofit fontScale="97500"/>
            <a:scene3d>
              <a:camera prst="orthographicFront">
                <a:rot lat="0" lon="0" rev="0"/>
              </a:camera>
              <a:lightRig rig="contrasting" dir="t">
                <a:rot lat="0" lon="0" rev="7500000"/>
              </a:lightRig>
            </a:scene3d>
            <a:sp3d contourW="6350" prstMaterial="metal">
              <a:bevelT w="13081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t-PT" sz="4000" dirty="0" smtClean="0">
                <a:latin typeface="+mj-lt"/>
              </a:rPr>
              <a:t>quarta – feira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t-PT" sz="4000" smtClean="0">
                <a:latin typeface="+mj-lt"/>
              </a:rPr>
              <a:t>10:50 – 11.35</a:t>
            </a:r>
            <a:endParaRPr lang="pt-PT" sz="4000" dirty="0" smtClean="0">
              <a:latin typeface="+mj-lt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pt-PT" sz="4000" dirty="0" smtClean="0">
              <a:latin typeface="+mj-lt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t-PT" sz="4000" dirty="0" smtClean="0">
                <a:solidFill>
                  <a:schemeClr val="tx2">
                    <a:lumMod val="50000"/>
                  </a:schemeClr>
                </a:solidFill>
                <a:latin typeface="+mj-lt"/>
              </a:rPr>
              <a:t>E-mail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t-PT" sz="4000" dirty="0" err="1" smtClean="0">
                <a:solidFill>
                  <a:schemeClr val="tx2">
                    <a:lumMod val="50000"/>
                  </a:schemeClr>
                </a:solidFill>
                <a:latin typeface="+mj-lt"/>
              </a:rPr>
              <a:t>elisarodrigues@dpedro.net</a:t>
            </a:r>
            <a:endParaRPr lang="pt-PT" sz="4000" dirty="0">
              <a:solidFill>
                <a:schemeClr val="tx2">
                  <a:lumMod val="50000"/>
                </a:schemeClr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roducingPowerPoint2007">
  <a:themeElements>
    <a:clrScheme name="Flux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53000"/>
                <a:satMod val="200000"/>
              </a:schemeClr>
              <a:schemeClr val="phClr">
                <a:tint val="78000"/>
                <a:satMod val="230000"/>
              </a:schemeClr>
            </a:duotone>
          </a:blip>
          <a:tile tx="0" ty="0" sx="90000" sy="9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IntroducingPowerPoint2007</Template>
  <TotalTime>0</TotalTime>
  <Words>482</Words>
  <Application>Microsoft Office PowerPoint</Application>
  <PresentationFormat>Apresentação no Ecrã (4:3)</PresentationFormat>
  <Paragraphs>117</Paragraphs>
  <Slides>10</Slides>
  <Notes>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dos diapositivos</vt:lpstr>
      </vt:variant>
      <vt:variant>
        <vt:i4>10</vt:i4>
      </vt:variant>
    </vt:vector>
  </HeadingPairs>
  <TitlesOfParts>
    <vt:vector size="11" baseType="lpstr">
      <vt:lpstr>IntroducingPowerPoint2007</vt:lpstr>
      <vt:lpstr>Agrupamento D. Pedro I Escola Básica de Canidelo 2011/12</vt:lpstr>
      <vt:lpstr> Encarregados de Educação  </vt:lpstr>
      <vt:lpstr>Regulamento interno</vt:lpstr>
      <vt:lpstr>Cantina</vt:lpstr>
      <vt:lpstr>Justificação de Faltas</vt:lpstr>
      <vt:lpstr>Calendário Escolar</vt:lpstr>
      <vt:lpstr>Apresentação do PowerPoint</vt:lpstr>
      <vt:lpstr>Atividades  Projeto Curricular de Turma</vt:lpstr>
      <vt:lpstr>Atendimento Diretora de turma</vt:lpstr>
      <vt:lpstr>BOM ANO lEtivo !!!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2009-09-08T16:31:00Z</dcterms:created>
  <dcterms:modified xsi:type="dcterms:W3CDTF">2012-07-02T10:50:49Z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LCID">
    <vt:i4>2070</vt:i4>
  </property>
  <property fmtid="{D5CDD505-2E9C-101B-9397-08002B2CF9AE}" pid="3" name="_Version">
    <vt:lpwstr>12.0.4518</vt:lpwstr>
  </property>
</Properties>
</file>

<file path=docProps/thumbnail.jpeg>
</file>